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9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21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100.xml" ContentType="application/vnd.openxmlformats-officedocument.drawingml.diagramData+xml"/>
  <Override PartName="/ppt/diagrams/data120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66" r:id="rId3"/>
    <p:sldId id="257" r:id="rId4"/>
    <p:sldId id="269" r:id="rId5"/>
    <p:sldId id="270" r:id="rId6"/>
    <p:sldId id="277" r:id="rId7"/>
    <p:sldId id="258" r:id="rId8"/>
    <p:sldId id="260" r:id="rId9"/>
    <p:sldId id="271" r:id="rId10"/>
    <p:sldId id="259" r:id="rId11"/>
    <p:sldId id="262" r:id="rId12"/>
    <p:sldId id="272" r:id="rId13"/>
    <p:sldId id="263" r:id="rId14"/>
    <p:sldId id="264" r:id="rId15"/>
    <p:sldId id="273" r:id="rId16"/>
    <p:sldId id="265" r:id="rId17"/>
    <p:sldId id="274" r:id="rId18"/>
    <p:sldId id="275" r:id="rId19"/>
    <p:sldId id="276" r:id="rId20"/>
    <p:sldId id="26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100C60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4934" autoAdjust="0"/>
  </p:normalViewPr>
  <p:slideViewPr>
    <p:cSldViewPr snapToGrid="0">
      <p:cViewPr varScale="1">
        <p:scale>
          <a:sx n="63" d="100"/>
          <a:sy n="63" d="100"/>
        </p:scale>
        <p:origin x="1554" y="9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iagrams/_rels/data1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image" Target="../media/image171.png"/><Relationship Id="rId5" Type="http://schemas.openxmlformats.org/officeDocument/2006/relationships/image" Target="../media/image212.png"/><Relationship Id="rId4" Type="http://schemas.openxmlformats.org/officeDocument/2006/relationships/image" Target="../media/image20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E6418-AC71-428A-AAB4-63E796D752B6}" type="doc">
      <dgm:prSet loTypeId="urn:microsoft.com/office/officeart/2005/8/layout/radial6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1D6CBF-9F6D-4B87-A017-A9CFD6099194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CBCA6-2BA3-4378-A6D8-59FF8CC983E9}" type="parTrans" cxnId="{36E71DFC-CEBA-4028-B981-CDFD8932DD70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E044B-C12A-442B-B862-FE6AE0854251}" type="sibTrans" cxnId="{36E71DFC-CEBA-4028-B981-CDFD8932DD70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32757-C612-4617-BEFA-7AC759C410A4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59269-BBEA-4498-8928-AE8F72112635}" type="parTrans" cxnId="{1D95A8DC-42DC-4F39-8DD4-55E46773B53A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96B87-A39D-46B3-B2CE-AE3AF738F944}" type="sibTrans" cxnId="{1D95A8DC-42DC-4F39-8DD4-55E46773B53A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2D2CE44-F61B-4ADC-A6EC-7363480D6155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32D2CE44-F61B-4ADC-A6EC-7363480D6155}">
          <dgm:prSet phldrT="[Text]" custT="1"/>
          <dgm:spPr/>
          <dgm:t>
            <a:bodyPr/>
            <a:lstStyle/>
            <a:p>
              <a:r>
                <a:rPr lang="en-US" sz="66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F98DB8B-5F3B-4FDB-A322-1820A908150F}" type="parTrans" cxnId="{B457976A-975A-4B8B-B6FC-72F38B9BFB4F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D0B0D-1E85-4EAC-9D98-91F8915FC55D}" type="sibTrans" cxnId="{B457976A-975A-4B8B-B6FC-72F38B9BFB4F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6B0CA-6F37-4D6E-B761-3D83AEECD8C0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82BAA-41CD-4B2A-B9B0-EC6B55CA253A}" type="parTrans" cxnId="{E88D1773-328A-45D0-BFDB-F4B80C326693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F761F-0925-426C-9B30-D9380B423316}" type="sibTrans" cxnId="{E88D1773-328A-45D0-BFDB-F4B80C326693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A7FA5952-7CB5-429B-87D0-461469D566D8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A7FA5952-7CB5-429B-87D0-461469D566D8}">
          <dgm:prSet phldrT="[Text]" custT="1"/>
          <dgm:spPr/>
          <dgm:t>
            <a:bodyPr/>
            <a:lstStyle/>
            <a:p>
              <a:r>
                <a:rPr lang="en-US" sz="66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BB9B14EC-F1F0-4732-8727-5316C06B1A6C}" type="parTrans" cxnId="{3874188C-BC12-4DD5-9A4F-03A137EE0254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60527-BDE5-4806-9C8C-484A003F1D62}" type="sibTrans" cxnId="{3874188C-BC12-4DD5-9A4F-03A137EE0254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5D9DB-2D17-408C-8F85-B35F6A48C322}" type="pres">
      <dgm:prSet presAssocID="{C49E6418-AC71-428A-AAB4-63E796D752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0B2D69-F89D-40EC-BF58-B2108EA7BC38}" type="pres">
      <dgm:prSet presAssocID="{CE1D6CBF-9F6D-4B87-A017-A9CFD6099194}" presName="centerShape" presStyleLbl="node0" presStyleIdx="0" presStyleCnt="1"/>
      <dgm:spPr/>
      <dgm:t>
        <a:bodyPr/>
        <a:lstStyle/>
        <a:p>
          <a:endParaRPr lang="en-US"/>
        </a:p>
      </dgm:t>
    </dgm:pt>
    <dgm:pt modelId="{953F890B-60CC-4AB5-86B2-1ED01D3187E9}" type="pres">
      <dgm:prSet presAssocID="{A0F32757-C612-4617-BEFA-7AC759C410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3B888-E21F-4D49-BD8F-646AE9CDDC24}" type="pres">
      <dgm:prSet presAssocID="{A0F32757-C612-4617-BEFA-7AC759C410A4}" presName="dummy" presStyleCnt="0"/>
      <dgm:spPr/>
    </dgm:pt>
    <dgm:pt modelId="{A2DCE4FB-1DED-4C95-8A48-636F8DD40DBA}" type="pres">
      <dgm:prSet presAssocID="{AA296B87-A39D-46B3-B2CE-AE3AF738F94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7CD24D6-3E9A-445E-91CB-86847B1C1C99}" type="pres">
      <dgm:prSet presAssocID="{32D2CE44-F61B-4ADC-A6EC-7363480D61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B4333-7B4F-4F77-BDB0-1CA7437554BD}" type="pres">
      <dgm:prSet presAssocID="{32D2CE44-F61B-4ADC-A6EC-7363480D6155}" presName="dummy" presStyleCnt="0"/>
      <dgm:spPr/>
    </dgm:pt>
    <dgm:pt modelId="{C81565F2-7892-40DA-85D0-8D53A8046329}" type="pres">
      <dgm:prSet presAssocID="{204D0B0D-1E85-4EAC-9D98-91F8915FC55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45F4D01-F2FF-4C21-91CE-344422963ECC}" type="pres">
      <dgm:prSet presAssocID="{B3A6B0CA-6F37-4D6E-B761-3D83AEECD8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2819E-5B81-4502-9311-E924C0728F40}" type="pres">
      <dgm:prSet presAssocID="{B3A6B0CA-6F37-4D6E-B761-3D83AEECD8C0}" presName="dummy" presStyleCnt="0"/>
      <dgm:spPr/>
    </dgm:pt>
    <dgm:pt modelId="{B5305D09-2EAD-4C1C-9722-F5F432F0E3A9}" type="pres">
      <dgm:prSet presAssocID="{6EEF761F-0925-426C-9B30-D9380B42331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C267753-002B-431C-9B15-1C04ECC5ABF4}" type="pres">
      <dgm:prSet presAssocID="{A7FA5952-7CB5-429B-87D0-461469D566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1E7D7-B92C-4BAD-A645-0034C485C67D}" type="pres">
      <dgm:prSet presAssocID="{A7FA5952-7CB5-429B-87D0-461469D566D8}" presName="dummy" presStyleCnt="0"/>
      <dgm:spPr/>
    </dgm:pt>
    <dgm:pt modelId="{EBC8B4A8-ACB1-472D-95CA-F377A1F61E20}" type="pres">
      <dgm:prSet presAssocID="{AC260527-BDE5-4806-9C8C-484A003F1D6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0AE9EE4-3933-426E-8C2F-037B72E2A31A}" type="presOf" srcId="{6EEF761F-0925-426C-9B30-D9380B423316}" destId="{B5305D09-2EAD-4C1C-9722-F5F432F0E3A9}" srcOrd="0" destOrd="0" presId="urn:microsoft.com/office/officeart/2005/8/layout/radial6"/>
    <dgm:cxn modelId="{36E71DFC-CEBA-4028-B981-CDFD8932DD70}" srcId="{C49E6418-AC71-428A-AAB4-63E796D752B6}" destId="{CE1D6CBF-9F6D-4B87-A017-A9CFD6099194}" srcOrd="0" destOrd="0" parTransId="{FE4CBCA6-2BA3-4378-A6D8-59FF8CC983E9}" sibTransId="{88EE044B-C12A-442B-B862-FE6AE0854251}"/>
    <dgm:cxn modelId="{A691A5D3-8165-4EA7-BD10-980BB482420C}" type="presOf" srcId="{A7FA5952-7CB5-429B-87D0-461469D566D8}" destId="{DC267753-002B-431C-9B15-1C04ECC5ABF4}" srcOrd="0" destOrd="0" presId="urn:microsoft.com/office/officeart/2005/8/layout/radial6"/>
    <dgm:cxn modelId="{551D23A3-4B62-4FAB-8582-69C878C0BAF4}" type="presOf" srcId="{32D2CE44-F61B-4ADC-A6EC-7363480D6155}" destId="{47CD24D6-3E9A-445E-91CB-86847B1C1C99}" srcOrd="0" destOrd="0" presId="urn:microsoft.com/office/officeart/2005/8/layout/radial6"/>
    <dgm:cxn modelId="{8EEDA85F-0344-4311-B2C8-2F227EF380E1}" type="presOf" srcId="{C49E6418-AC71-428A-AAB4-63E796D752B6}" destId="{7B65D9DB-2D17-408C-8F85-B35F6A48C322}" srcOrd="0" destOrd="0" presId="urn:microsoft.com/office/officeart/2005/8/layout/radial6"/>
    <dgm:cxn modelId="{1D95A8DC-42DC-4F39-8DD4-55E46773B53A}" srcId="{CE1D6CBF-9F6D-4B87-A017-A9CFD6099194}" destId="{A0F32757-C612-4617-BEFA-7AC759C410A4}" srcOrd="0" destOrd="0" parTransId="{9D859269-BBEA-4498-8928-AE8F72112635}" sibTransId="{AA296B87-A39D-46B3-B2CE-AE3AF738F944}"/>
    <dgm:cxn modelId="{C4D48EEF-5DE0-4886-867A-EE6F8E1EE94A}" type="presOf" srcId="{A0F32757-C612-4617-BEFA-7AC759C410A4}" destId="{953F890B-60CC-4AB5-86B2-1ED01D3187E9}" srcOrd="0" destOrd="0" presId="urn:microsoft.com/office/officeart/2005/8/layout/radial6"/>
    <dgm:cxn modelId="{B457976A-975A-4B8B-B6FC-72F38B9BFB4F}" srcId="{CE1D6CBF-9F6D-4B87-A017-A9CFD6099194}" destId="{32D2CE44-F61B-4ADC-A6EC-7363480D6155}" srcOrd="1" destOrd="0" parTransId="{8F98DB8B-5F3B-4FDB-A322-1820A908150F}" sibTransId="{204D0B0D-1E85-4EAC-9D98-91F8915FC55D}"/>
    <dgm:cxn modelId="{FDD6DC5E-E2BA-4085-B26E-93C456E9E5B7}" type="presOf" srcId="{AA296B87-A39D-46B3-B2CE-AE3AF738F944}" destId="{A2DCE4FB-1DED-4C95-8A48-636F8DD40DBA}" srcOrd="0" destOrd="0" presId="urn:microsoft.com/office/officeart/2005/8/layout/radial6"/>
    <dgm:cxn modelId="{3874188C-BC12-4DD5-9A4F-03A137EE0254}" srcId="{CE1D6CBF-9F6D-4B87-A017-A9CFD6099194}" destId="{A7FA5952-7CB5-429B-87D0-461469D566D8}" srcOrd="3" destOrd="0" parTransId="{BB9B14EC-F1F0-4732-8727-5316C06B1A6C}" sibTransId="{AC260527-BDE5-4806-9C8C-484A003F1D62}"/>
    <dgm:cxn modelId="{64AB090E-9A8C-409A-9B9E-EE169E9E7C9C}" type="presOf" srcId="{204D0B0D-1E85-4EAC-9D98-91F8915FC55D}" destId="{C81565F2-7892-40DA-85D0-8D53A8046329}" srcOrd="0" destOrd="0" presId="urn:microsoft.com/office/officeart/2005/8/layout/radial6"/>
    <dgm:cxn modelId="{F8FB5C2B-51A0-438A-9D20-CE00866C46B8}" type="presOf" srcId="{AC260527-BDE5-4806-9C8C-484A003F1D62}" destId="{EBC8B4A8-ACB1-472D-95CA-F377A1F61E20}" srcOrd="0" destOrd="0" presId="urn:microsoft.com/office/officeart/2005/8/layout/radial6"/>
    <dgm:cxn modelId="{E88D1773-328A-45D0-BFDB-F4B80C326693}" srcId="{CE1D6CBF-9F6D-4B87-A017-A9CFD6099194}" destId="{B3A6B0CA-6F37-4D6E-B761-3D83AEECD8C0}" srcOrd="2" destOrd="0" parTransId="{1EB82BAA-41CD-4B2A-B9B0-EC6B55CA253A}" sibTransId="{6EEF761F-0925-426C-9B30-D9380B423316}"/>
    <dgm:cxn modelId="{301B2C0C-6343-4449-B592-585753F96BFA}" type="presOf" srcId="{CE1D6CBF-9F6D-4B87-A017-A9CFD6099194}" destId="{8A0B2D69-F89D-40EC-BF58-B2108EA7BC38}" srcOrd="0" destOrd="0" presId="urn:microsoft.com/office/officeart/2005/8/layout/radial6"/>
    <dgm:cxn modelId="{2A35F6E4-0019-4F63-9C61-DB27473EBEC8}" type="presOf" srcId="{B3A6B0CA-6F37-4D6E-B761-3D83AEECD8C0}" destId="{745F4D01-F2FF-4C21-91CE-344422963ECC}" srcOrd="0" destOrd="0" presId="urn:microsoft.com/office/officeart/2005/8/layout/radial6"/>
    <dgm:cxn modelId="{808AA701-5334-4119-8B83-141E25988AD8}" type="presParOf" srcId="{7B65D9DB-2D17-408C-8F85-B35F6A48C322}" destId="{8A0B2D69-F89D-40EC-BF58-B2108EA7BC38}" srcOrd="0" destOrd="0" presId="urn:microsoft.com/office/officeart/2005/8/layout/radial6"/>
    <dgm:cxn modelId="{D9B05175-F4D3-4687-882A-FF2D51A02407}" type="presParOf" srcId="{7B65D9DB-2D17-408C-8F85-B35F6A48C322}" destId="{953F890B-60CC-4AB5-86B2-1ED01D3187E9}" srcOrd="1" destOrd="0" presId="urn:microsoft.com/office/officeart/2005/8/layout/radial6"/>
    <dgm:cxn modelId="{5B0C2F2C-7D29-41A0-8DB2-E61FAF1B2C01}" type="presParOf" srcId="{7B65D9DB-2D17-408C-8F85-B35F6A48C322}" destId="{C4B3B888-E21F-4D49-BD8F-646AE9CDDC24}" srcOrd="2" destOrd="0" presId="urn:microsoft.com/office/officeart/2005/8/layout/radial6"/>
    <dgm:cxn modelId="{540C84ED-532E-464F-B207-8237D72C6DC1}" type="presParOf" srcId="{7B65D9DB-2D17-408C-8F85-B35F6A48C322}" destId="{A2DCE4FB-1DED-4C95-8A48-636F8DD40DBA}" srcOrd="3" destOrd="0" presId="urn:microsoft.com/office/officeart/2005/8/layout/radial6"/>
    <dgm:cxn modelId="{3408D526-2A39-48FF-AD9C-78A21AEB6484}" type="presParOf" srcId="{7B65D9DB-2D17-408C-8F85-B35F6A48C322}" destId="{47CD24D6-3E9A-445E-91CB-86847B1C1C99}" srcOrd="4" destOrd="0" presId="urn:microsoft.com/office/officeart/2005/8/layout/radial6"/>
    <dgm:cxn modelId="{FB067022-0F90-41EB-9C43-8BDA13BF3402}" type="presParOf" srcId="{7B65D9DB-2D17-408C-8F85-B35F6A48C322}" destId="{EF3B4333-7B4F-4F77-BDB0-1CA7437554BD}" srcOrd="5" destOrd="0" presId="urn:microsoft.com/office/officeart/2005/8/layout/radial6"/>
    <dgm:cxn modelId="{1ED3BE85-BEA1-4E05-9C2A-7DB568476C12}" type="presParOf" srcId="{7B65D9DB-2D17-408C-8F85-B35F6A48C322}" destId="{C81565F2-7892-40DA-85D0-8D53A8046329}" srcOrd="6" destOrd="0" presId="urn:microsoft.com/office/officeart/2005/8/layout/radial6"/>
    <dgm:cxn modelId="{5DE0933D-3680-4CBA-84CC-9AC8F4AA5C7E}" type="presParOf" srcId="{7B65D9DB-2D17-408C-8F85-B35F6A48C322}" destId="{745F4D01-F2FF-4C21-91CE-344422963ECC}" srcOrd="7" destOrd="0" presId="urn:microsoft.com/office/officeart/2005/8/layout/radial6"/>
    <dgm:cxn modelId="{38DF5976-B79D-40A9-9B2B-2220E853476D}" type="presParOf" srcId="{7B65D9DB-2D17-408C-8F85-B35F6A48C322}" destId="{6C12819E-5B81-4502-9311-E924C0728F40}" srcOrd="8" destOrd="0" presId="urn:microsoft.com/office/officeart/2005/8/layout/radial6"/>
    <dgm:cxn modelId="{DB9E2E65-368F-4715-AA20-57FD7923D087}" type="presParOf" srcId="{7B65D9DB-2D17-408C-8F85-B35F6A48C322}" destId="{B5305D09-2EAD-4C1C-9722-F5F432F0E3A9}" srcOrd="9" destOrd="0" presId="urn:microsoft.com/office/officeart/2005/8/layout/radial6"/>
    <dgm:cxn modelId="{3227517A-FCC5-4F8C-B06F-DA76A5D30C15}" type="presParOf" srcId="{7B65D9DB-2D17-408C-8F85-B35F6A48C322}" destId="{DC267753-002B-431C-9B15-1C04ECC5ABF4}" srcOrd="10" destOrd="0" presId="urn:microsoft.com/office/officeart/2005/8/layout/radial6"/>
    <dgm:cxn modelId="{BA32B84B-95C2-4843-AE13-50C0C8B06EAD}" type="presParOf" srcId="{7B65D9DB-2D17-408C-8F85-B35F6A48C322}" destId="{4291E7D7-B92C-4BAD-A645-0034C485C67D}" srcOrd="11" destOrd="0" presId="urn:microsoft.com/office/officeart/2005/8/layout/radial6"/>
    <dgm:cxn modelId="{043EDF9D-1B4E-4326-8DC7-718ACE6B9024}" type="presParOf" srcId="{7B65D9DB-2D17-408C-8F85-B35F6A48C322}" destId="{EBC8B4A8-ACB1-472D-95CA-F377A1F61E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-(2</a:t>
          </a:r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4)</a:t>
          </a:r>
          <a:endParaRPr lang="en-US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21040" custScaleY="72287" custLinFactX="-64568" custLinFactY="1593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0E363A9D-68D3-4AD5-B8C4-E8D216B91FF9}" type="presOf" srcId="{2AD072AA-03EF-420B-A535-8A0D57D01B3D}" destId="{901EEB2A-2533-4D68-BF3C-E6AADFF53163}" srcOrd="0" destOrd="0" presId="urn:microsoft.com/office/officeart/2005/8/layout/default"/>
    <dgm:cxn modelId="{0ADB2D26-B05F-43CD-A18F-DEAF852AB8DF}" type="presOf" srcId="{BF4720F3-CE5A-42CC-9DAB-BC6D4F6E50C8}" destId="{75C8D195-D82A-48AA-8AD9-7758D89CFD1E}" srcOrd="0" destOrd="0" presId="urn:microsoft.com/office/officeart/2005/8/layout/default"/>
    <dgm:cxn modelId="{B7512B99-DA8D-4273-85C2-21F902EA33B8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</dgm:spPr>
      <dgm:t>
        <a:bodyPr tIns="274320"/>
        <a:lstStyle/>
        <a:p>
          <a:r>
            <a:rPr lang="en-US" sz="4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20E672DD-E4CC-46F8-8A02-C1F674990816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0E04514A-A963-4C0B-AECA-5917FA5982C4}" type="presOf" srcId="{020BAD80-F5DD-45CC-BA4C-CF9CD813B2E7}" destId="{A48FFAE3-FED7-4BA4-AD31-AF3113ABDE7F}" srcOrd="0" destOrd="0" presId="urn:microsoft.com/office/officeart/2005/8/layout/default"/>
    <dgm:cxn modelId="{47686E1F-4631-4697-BAA8-2191B2A34DD2}" type="presOf" srcId="{744C0A6D-3C7E-48AD-A14C-1542558A6282}" destId="{2731685B-7D18-4A08-84AD-BBC43D508A37}" srcOrd="0" destOrd="0" presId="urn:microsoft.com/office/officeart/2005/8/layout/default"/>
    <dgm:cxn modelId="{C91405E1-C4CD-4C42-989B-4999B18E97D6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A5F5A74C-A53D-4004-9D81-05BA908D6DB4}" type="presOf" srcId="{E18E27A1-EE76-4889-A9E3-BF8E1509FFB2}" destId="{67DD5BFA-E64B-4233-B99B-67B2B89498FB}" srcOrd="0" destOrd="0" presId="urn:microsoft.com/office/officeart/2005/8/layout/default"/>
    <dgm:cxn modelId="{49CF84C9-D147-4ACC-BDB8-06408F874D5B}" type="presOf" srcId="{D3D18028-96A6-49FB-8919-3B7047178C16}" destId="{1968F6AA-62B9-46AB-AFFF-06C4CF5A0351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7FF3DE1-3EC1-4A25-ACF8-C3462D54F0B4}" type="presParOf" srcId="{836A1AEA-80B6-4D46-9C5F-723A91FA3860}" destId="{A48FFAE3-FED7-4BA4-AD31-AF3113ABDE7F}" srcOrd="0" destOrd="0" presId="urn:microsoft.com/office/officeart/2005/8/layout/default"/>
    <dgm:cxn modelId="{EB2C1AD5-73F6-47E3-9F58-76B686DA9437}" type="presParOf" srcId="{836A1AEA-80B6-4D46-9C5F-723A91FA3860}" destId="{5A9626B1-8F84-4C60-A984-C647DE3E28EB}" srcOrd="1" destOrd="0" presId="urn:microsoft.com/office/officeart/2005/8/layout/default"/>
    <dgm:cxn modelId="{8D3E651F-285B-4FD5-BC5C-51171A5C6D09}" type="presParOf" srcId="{836A1AEA-80B6-4D46-9C5F-723A91FA3860}" destId="{2731685B-7D18-4A08-84AD-BBC43D508A37}" srcOrd="2" destOrd="0" presId="urn:microsoft.com/office/officeart/2005/8/layout/default"/>
    <dgm:cxn modelId="{CF84AE89-FBC7-49DD-9F0F-29C0D5144FD0}" type="presParOf" srcId="{836A1AEA-80B6-4D46-9C5F-723A91FA3860}" destId="{4A334AFA-9677-4EBD-8AC3-E95D6D09B866}" srcOrd="3" destOrd="0" presId="urn:microsoft.com/office/officeart/2005/8/layout/default"/>
    <dgm:cxn modelId="{E8C54738-8A43-4319-B6A1-71C6CAD34245}" type="presParOf" srcId="{836A1AEA-80B6-4D46-9C5F-723A91FA3860}" destId="{EBAC3DAC-F97E-4888-A0EF-1EB40A619673}" srcOrd="4" destOrd="0" presId="urn:microsoft.com/office/officeart/2005/8/layout/default"/>
    <dgm:cxn modelId="{FF064598-E62A-411B-872C-19D523F0BD3E}" type="presParOf" srcId="{836A1AEA-80B6-4D46-9C5F-723A91FA3860}" destId="{8878FFDE-758C-4FDF-A25E-F61CC4E84077}" srcOrd="5" destOrd="0" presId="urn:microsoft.com/office/officeart/2005/8/layout/default"/>
    <dgm:cxn modelId="{60E3A951-26CD-4CF1-8769-C941831599F3}" type="presParOf" srcId="{836A1AEA-80B6-4D46-9C5F-723A91FA3860}" destId="{67DD5BFA-E64B-4233-B99B-67B2B89498FB}" srcOrd="6" destOrd="0" presId="urn:microsoft.com/office/officeart/2005/8/layout/default"/>
    <dgm:cxn modelId="{9F8962D4-BEC2-40DF-BFDC-5D7C6A4D55B0}" type="presParOf" srcId="{836A1AEA-80B6-4D46-9C5F-723A91FA3860}" destId="{C3A4489C-1299-454F-B873-4185EE98B133}" srcOrd="7" destOrd="0" presId="urn:microsoft.com/office/officeart/2005/8/layout/default"/>
    <dgm:cxn modelId="{581AE275-F5DB-4000-918F-651FD7DF1F7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</dgm:spPr>
      <dgm:t>
        <a:bodyPr tIns="274320"/>
        <a:lstStyle/>
        <a:p>
          <a:r>
            <a:rPr lang="en-US" sz="4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20E672DD-E4CC-46F8-8A02-C1F674990816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0E04514A-A963-4C0B-AECA-5917FA5982C4}" type="presOf" srcId="{020BAD80-F5DD-45CC-BA4C-CF9CD813B2E7}" destId="{A48FFAE3-FED7-4BA4-AD31-AF3113ABDE7F}" srcOrd="0" destOrd="0" presId="urn:microsoft.com/office/officeart/2005/8/layout/default"/>
    <dgm:cxn modelId="{47686E1F-4631-4697-BAA8-2191B2A34DD2}" type="presOf" srcId="{744C0A6D-3C7E-48AD-A14C-1542558A6282}" destId="{2731685B-7D18-4A08-84AD-BBC43D508A37}" srcOrd="0" destOrd="0" presId="urn:microsoft.com/office/officeart/2005/8/layout/default"/>
    <dgm:cxn modelId="{C91405E1-C4CD-4C42-989B-4999B18E97D6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A5F5A74C-A53D-4004-9D81-05BA908D6DB4}" type="presOf" srcId="{E18E27A1-EE76-4889-A9E3-BF8E1509FFB2}" destId="{67DD5BFA-E64B-4233-B99B-67B2B89498FB}" srcOrd="0" destOrd="0" presId="urn:microsoft.com/office/officeart/2005/8/layout/default"/>
    <dgm:cxn modelId="{49CF84C9-D147-4ACC-BDB8-06408F874D5B}" type="presOf" srcId="{D3D18028-96A6-49FB-8919-3B7047178C16}" destId="{1968F6AA-62B9-46AB-AFFF-06C4CF5A0351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7FF3DE1-3EC1-4A25-ACF8-C3462D54F0B4}" type="presParOf" srcId="{836A1AEA-80B6-4D46-9C5F-723A91FA3860}" destId="{A48FFAE3-FED7-4BA4-AD31-AF3113ABDE7F}" srcOrd="0" destOrd="0" presId="urn:microsoft.com/office/officeart/2005/8/layout/default"/>
    <dgm:cxn modelId="{EB2C1AD5-73F6-47E3-9F58-76B686DA9437}" type="presParOf" srcId="{836A1AEA-80B6-4D46-9C5F-723A91FA3860}" destId="{5A9626B1-8F84-4C60-A984-C647DE3E28EB}" srcOrd="1" destOrd="0" presId="urn:microsoft.com/office/officeart/2005/8/layout/default"/>
    <dgm:cxn modelId="{8D3E651F-285B-4FD5-BC5C-51171A5C6D09}" type="presParOf" srcId="{836A1AEA-80B6-4D46-9C5F-723A91FA3860}" destId="{2731685B-7D18-4A08-84AD-BBC43D508A37}" srcOrd="2" destOrd="0" presId="urn:microsoft.com/office/officeart/2005/8/layout/default"/>
    <dgm:cxn modelId="{CF84AE89-FBC7-49DD-9F0F-29C0D5144FD0}" type="presParOf" srcId="{836A1AEA-80B6-4D46-9C5F-723A91FA3860}" destId="{4A334AFA-9677-4EBD-8AC3-E95D6D09B866}" srcOrd="3" destOrd="0" presId="urn:microsoft.com/office/officeart/2005/8/layout/default"/>
    <dgm:cxn modelId="{E8C54738-8A43-4319-B6A1-71C6CAD34245}" type="presParOf" srcId="{836A1AEA-80B6-4D46-9C5F-723A91FA3860}" destId="{EBAC3DAC-F97E-4888-A0EF-1EB40A619673}" srcOrd="4" destOrd="0" presId="urn:microsoft.com/office/officeart/2005/8/layout/default"/>
    <dgm:cxn modelId="{FF064598-E62A-411B-872C-19D523F0BD3E}" type="presParOf" srcId="{836A1AEA-80B6-4D46-9C5F-723A91FA3860}" destId="{8878FFDE-758C-4FDF-A25E-F61CC4E84077}" srcOrd="5" destOrd="0" presId="urn:microsoft.com/office/officeart/2005/8/layout/default"/>
    <dgm:cxn modelId="{60E3A951-26CD-4CF1-8769-C941831599F3}" type="presParOf" srcId="{836A1AEA-80B6-4D46-9C5F-723A91FA3860}" destId="{67DD5BFA-E64B-4233-B99B-67B2B89498FB}" srcOrd="6" destOrd="0" presId="urn:microsoft.com/office/officeart/2005/8/layout/default"/>
    <dgm:cxn modelId="{9F8962D4-BEC2-40DF-BFDC-5D7C6A4D55B0}" type="presParOf" srcId="{836A1AEA-80B6-4D46-9C5F-723A91FA3860}" destId="{C3A4489C-1299-454F-B873-4185EE98B133}" srcOrd="7" destOrd="0" presId="urn:microsoft.com/office/officeart/2005/8/layout/default"/>
    <dgm:cxn modelId="{581AE275-F5DB-4000-918F-651FD7DF1F7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135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13500000" scaled="1"/>
              <a:tileRect/>
            </a:gradFill>
          </dgm:spPr>
          <dgm:t>
            <a:bodyPr tIns="36576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95249A1-0EE1-4E53-9118-8002225C6B78}" type="presOf" srcId="{D3D18028-96A6-49FB-8919-3B7047178C16}" destId="{1968F6AA-62B9-46AB-AFFF-06C4CF5A0351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63083C1-0FCA-4855-A5BF-C9DE4D335DD6}" type="presOf" srcId="{020BAD80-F5DD-45CC-BA4C-CF9CD813B2E7}" destId="{A48FFAE3-FED7-4BA4-AD31-AF3113ABDE7F}" srcOrd="0" destOrd="0" presId="urn:microsoft.com/office/officeart/2005/8/layout/default"/>
    <dgm:cxn modelId="{D667383A-C6E8-4E0D-AF0E-F17FF301F363}" type="presOf" srcId="{E18E27A1-EE76-4889-A9E3-BF8E1509FFB2}" destId="{67DD5BFA-E64B-4233-B99B-67B2B89498FB}" srcOrd="0" destOrd="0" presId="urn:microsoft.com/office/officeart/2005/8/layout/default"/>
    <dgm:cxn modelId="{770901C6-B13A-4251-A271-AEA40F2E38CD}" type="presOf" srcId="{EA1FD71D-832B-4D26-A530-5B248631F24E}" destId="{836A1AEA-80B6-4D46-9C5F-723A91FA3860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52B2D8A-087E-403E-9020-A1B8F8A78726}" type="presOf" srcId="{D0D1612E-FD4B-42B5-A040-04C55E512027}" destId="{EBAC3DAC-F97E-4888-A0EF-1EB40A619673}" srcOrd="0" destOrd="0" presId="urn:microsoft.com/office/officeart/2005/8/layout/default"/>
    <dgm:cxn modelId="{E8C2C1A0-40BA-474A-896E-54CAC3D09147}" type="presOf" srcId="{744C0A6D-3C7E-48AD-A14C-1542558A6282}" destId="{2731685B-7D18-4A08-84AD-BBC43D508A37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0074EB3-4778-4BA2-9895-38CA9CBBE371}" type="presParOf" srcId="{836A1AEA-80B6-4D46-9C5F-723A91FA3860}" destId="{A48FFAE3-FED7-4BA4-AD31-AF3113ABDE7F}" srcOrd="0" destOrd="0" presId="urn:microsoft.com/office/officeart/2005/8/layout/default"/>
    <dgm:cxn modelId="{D18664B3-66DD-4499-9C6D-FAFA314FB0A2}" type="presParOf" srcId="{836A1AEA-80B6-4D46-9C5F-723A91FA3860}" destId="{5A9626B1-8F84-4C60-A984-C647DE3E28EB}" srcOrd="1" destOrd="0" presId="urn:microsoft.com/office/officeart/2005/8/layout/default"/>
    <dgm:cxn modelId="{3DBF3295-F676-4D71-8979-CEB5FC93980E}" type="presParOf" srcId="{836A1AEA-80B6-4D46-9C5F-723A91FA3860}" destId="{2731685B-7D18-4A08-84AD-BBC43D508A37}" srcOrd="2" destOrd="0" presId="urn:microsoft.com/office/officeart/2005/8/layout/default"/>
    <dgm:cxn modelId="{128F76CD-2FBD-4343-91B8-363DD1F3621F}" type="presParOf" srcId="{836A1AEA-80B6-4D46-9C5F-723A91FA3860}" destId="{4A334AFA-9677-4EBD-8AC3-E95D6D09B866}" srcOrd="3" destOrd="0" presId="urn:microsoft.com/office/officeart/2005/8/layout/default"/>
    <dgm:cxn modelId="{9861509A-263B-4949-81BE-64871D08EF6D}" type="presParOf" srcId="{836A1AEA-80B6-4D46-9C5F-723A91FA3860}" destId="{EBAC3DAC-F97E-4888-A0EF-1EB40A619673}" srcOrd="4" destOrd="0" presId="urn:microsoft.com/office/officeart/2005/8/layout/default"/>
    <dgm:cxn modelId="{69464F9B-2537-4085-93E9-3AF4416C1B30}" type="presParOf" srcId="{836A1AEA-80B6-4D46-9C5F-723A91FA3860}" destId="{8878FFDE-758C-4FDF-A25E-F61CC4E84077}" srcOrd="5" destOrd="0" presId="urn:microsoft.com/office/officeart/2005/8/layout/default"/>
    <dgm:cxn modelId="{F83BF9E2-13D6-47D2-AEBB-F430A2565FCB}" type="presParOf" srcId="{836A1AEA-80B6-4D46-9C5F-723A91FA3860}" destId="{67DD5BFA-E64B-4233-B99B-67B2B89498FB}" srcOrd="6" destOrd="0" presId="urn:microsoft.com/office/officeart/2005/8/layout/default"/>
    <dgm:cxn modelId="{7F917A49-6BBC-4B3E-8227-6D0D0CF4717A}" type="presParOf" srcId="{836A1AEA-80B6-4D46-9C5F-723A91FA3860}" destId="{C3A4489C-1299-454F-B873-4185EE98B133}" srcOrd="7" destOrd="0" presId="urn:microsoft.com/office/officeart/2005/8/layout/default"/>
    <dgm:cxn modelId="{752BCE9F-2A46-455C-98A4-455392E981E0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95249A1-0EE1-4E53-9118-8002225C6B78}" type="presOf" srcId="{D3D18028-96A6-49FB-8919-3B7047178C16}" destId="{1968F6AA-62B9-46AB-AFFF-06C4CF5A0351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63083C1-0FCA-4855-A5BF-C9DE4D335DD6}" type="presOf" srcId="{020BAD80-F5DD-45CC-BA4C-CF9CD813B2E7}" destId="{A48FFAE3-FED7-4BA4-AD31-AF3113ABDE7F}" srcOrd="0" destOrd="0" presId="urn:microsoft.com/office/officeart/2005/8/layout/default"/>
    <dgm:cxn modelId="{D667383A-C6E8-4E0D-AF0E-F17FF301F363}" type="presOf" srcId="{E18E27A1-EE76-4889-A9E3-BF8E1509FFB2}" destId="{67DD5BFA-E64B-4233-B99B-67B2B89498FB}" srcOrd="0" destOrd="0" presId="urn:microsoft.com/office/officeart/2005/8/layout/default"/>
    <dgm:cxn modelId="{770901C6-B13A-4251-A271-AEA40F2E38CD}" type="presOf" srcId="{EA1FD71D-832B-4D26-A530-5B248631F24E}" destId="{836A1AEA-80B6-4D46-9C5F-723A91FA3860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52B2D8A-087E-403E-9020-A1B8F8A78726}" type="presOf" srcId="{D0D1612E-FD4B-42B5-A040-04C55E512027}" destId="{EBAC3DAC-F97E-4888-A0EF-1EB40A619673}" srcOrd="0" destOrd="0" presId="urn:microsoft.com/office/officeart/2005/8/layout/default"/>
    <dgm:cxn modelId="{E8C2C1A0-40BA-474A-896E-54CAC3D09147}" type="presOf" srcId="{744C0A6D-3C7E-48AD-A14C-1542558A6282}" destId="{2731685B-7D18-4A08-84AD-BBC43D508A37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0074EB3-4778-4BA2-9895-38CA9CBBE371}" type="presParOf" srcId="{836A1AEA-80B6-4D46-9C5F-723A91FA3860}" destId="{A48FFAE3-FED7-4BA4-AD31-AF3113ABDE7F}" srcOrd="0" destOrd="0" presId="urn:microsoft.com/office/officeart/2005/8/layout/default"/>
    <dgm:cxn modelId="{D18664B3-66DD-4499-9C6D-FAFA314FB0A2}" type="presParOf" srcId="{836A1AEA-80B6-4D46-9C5F-723A91FA3860}" destId="{5A9626B1-8F84-4C60-A984-C647DE3E28EB}" srcOrd="1" destOrd="0" presId="urn:microsoft.com/office/officeart/2005/8/layout/default"/>
    <dgm:cxn modelId="{3DBF3295-F676-4D71-8979-CEB5FC93980E}" type="presParOf" srcId="{836A1AEA-80B6-4D46-9C5F-723A91FA3860}" destId="{2731685B-7D18-4A08-84AD-BBC43D508A37}" srcOrd="2" destOrd="0" presId="urn:microsoft.com/office/officeart/2005/8/layout/default"/>
    <dgm:cxn modelId="{128F76CD-2FBD-4343-91B8-363DD1F3621F}" type="presParOf" srcId="{836A1AEA-80B6-4D46-9C5F-723A91FA3860}" destId="{4A334AFA-9677-4EBD-8AC3-E95D6D09B866}" srcOrd="3" destOrd="0" presId="urn:microsoft.com/office/officeart/2005/8/layout/default"/>
    <dgm:cxn modelId="{9861509A-263B-4949-81BE-64871D08EF6D}" type="presParOf" srcId="{836A1AEA-80B6-4D46-9C5F-723A91FA3860}" destId="{EBAC3DAC-F97E-4888-A0EF-1EB40A619673}" srcOrd="4" destOrd="0" presId="urn:microsoft.com/office/officeart/2005/8/layout/default"/>
    <dgm:cxn modelId="{69464F9B-2537-4085-93E9-3AF4416C1B30}" type="presParOf" srcId="{836A1AEA-80B6-4D46-9C5F-723A91FA3860}" destId="{8878FFDE-758C-4FDF-A25E-F61CC4E84077}" srcOrd="5" destOrd="0" presId="urn:microsoft.com/office/officeart/2005/8/layout/default"/>
    <dgm:cxn modelId="{F83BF9E2-13D6-47D2-AEBB-F430A2565FCB}" type="presParOf" srcId="{836A1AEA-80B6-4D46-9C5F-723A91FA3860}" destId="{67DD5BFA-E64B-4233-B99B-67B2B89498FB}" srcOrd="6" destOrd="0" presId="urn:microsoft.com/office/officeart/2005/8/layout/default"/>
    <dgm:cxn modelId="{7F917A49-6BBC-4B3E-8227-6D0D0CF4717A}" type="presParOf" srcId="{836A1AEA-80B6-4D46-9C5F-723A91FA3860}" destId="{C3A4489C-1299-454F-B873-4185EE98B133}" srcOrd="7" destOrd="0" presId="urn:microsoft.com/office/officeart/2005/8/layout/default"/>
    <dgm:cxn modelId="{752BCE9F-2A46-455C-98A4-455392E981E0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18000">
                  <a:srgbClr val="C00000"/>
                </a:gs>
                <a:gs pos="65000">
                  <a:srgbClr val="200000"/>
                </a:gs>
                <a:gs pos="22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 rIns="18288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18000">
                  <a:srgbClr val="C00000"/>
                </a:gs>
                <a:gs pos="65000">
                  <a:srgbClr val="200000"/>
                </a:gs>
                <a:gs pos="22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 rIns="18288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83F3F-71AC-473B-9A18-4B70A42CC993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10E12CE3-C948-4C55-8D8A-3A965735C91C}" type="presOf" srcId="{E18E27A1-EE76-4889-A9E3-BF8E1509FFB2}" destId="{67DD5BFA-E64B-4233-B99B-67B2B89498FB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5766CAD-4DD8-4687-9D07-3A881F9E8961}" type="presOf" srcId="{744C0A6D-3C7E-48AD-A14C-1542558A6282}" destId="{2731685B-7D18-4A08-84AD-BBC43D508A37}" srcOrd="0" destOrd="0" presId="urn:microsoft.com/office/officeart/2005/8/layout/default"/>
    <dgm:cxn modelId="{B70D5AE3-9A7F-497A-91AA-6A49B8335CFC}" type="presOf" srcId="{D3D18028-96A6-49FB-8919-3B7047178C16}" destId="{1968F6AA-62B9-46AB-AFFF-06C4CF5A0351}" srcOrd="0" destOrd="0" presId="urn:microsoft.com/office/officeart/2005/8/layout/default"/>
    <dgm:cxn modelId="{BF804A81-9015-4401-B05F-6FC476770B7E}" type="presOf" srcId="{EA1FD71D-832B-4D26-A530-5B248631F24E}" destId="{836A1AEA-80B6-4D46-9C5F-723A91FA3860}" srcOrd="0" destOrd="0" presId="urn:microsoft.com/office/officeart/2005/8/layout/default"/>
    <dgm:cxn modelId="{1144B5DD-7F99-401C-94CE-294B8C3C7AE9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1E1448AB-AF34-4F14-822A-ECB29F594C6D}" type="presParOf" srcId="{836A1AEA-80B6-4D46-9C5F-723A91FA3860}" destId="{A48FFAE3-FED7-4BA4-AD31-AF3113ABDE7F}" srcOrd="0" destOrd="0" presId="urn:microsoft.com/office/officeart/2005/8/layout/default"/>
    <dgm:cxn modelId="{6033C3CC-B80B-4236-88F5-4A3B2995313D}" type="presParOf" srcId="{836A1AEA-80B6-4D46-9C5F-723A91FA3860}" destId="{5A9626B1-8F84-4C60-A984-C647DE3E28EB}" srcOrd="1" destOrd="0" presId="urn:microsoft.com/office/officeart/2005/8/layout/default"/>
    <dgm:cxn modelId="{8FD83368-2AA8-41BC-B36F-154CC4534F01}" type="presParOf" srcId="{836A1AEA-80B6-4D46-9C5F-723A91FA3860}" destId="{2731685B-7D18-4A08-84AD-BBC43D508A37}" srcOrd="2" destOrd="0" presId="urn:microsoft.com/office/officeart/2005/8/layout/default"/>
    <dgm:cxn modelId="{F00410BE-7D77-4CC6-82ED-57535F58438B}" type="presParOf" srcId="{836A1AEA-80B6-4D46-9C5F-723A91FA3860}" destId="{4A334AFA-9677-4EBD-8AC3-E95D6D09B866}" srcOrd="3" destOrd="0" presId="urn:microsoft.com/office/officeart/2005/8/layout/default"/>
    <dgm:cxn modelId="{FE49D6E3-7C5B-43FC-AC73-9A0D50BC66B9}" type="presParOf" srcId="{836A1AEA-80B6-4D46-9C5F-723A91FA3860}" destId="{EBAC3DAC-F97E-4888-A0EF-1EB40A619673}" srcOrd="4" destOrd="0" presId="urn:microsoft.com/office/officeart/2005/8/layout/default"/>
    <dgm:cxn modelId="{49FB7E05-620B-4619-90D0-312C3F459602}" type="presParOf" srcId="{836A1AEA-80B6-4D46-9C5F-723A91FA3860}" destId="{8878FFDE-758C-4FDF-A25E-F61CC4E84077}" srcOrd="5" destOrd="0" presId="urn:microsoft.com/office/officeart/2005/8/layout/default"/>
    <dgm:cxn modelId="{1B2BFF21-34D2-44B7-8715-A836920E5E25}" type="presParOf" srcId="{836A1AEA-80B6-4D46-9C5F-723A91FA3860}" destId="{67DD5BFA-E64B-4233-B99B-67B2B89498FB}" srcOrd="6" destOrd="0" presId="urn:microsoft.com/office/officeart/2005/8/layout/default"/>
    <dgm:cxn modelId="{D84E53B6-8CA2-4AA7-B120-C22641505837}" type="presParOf" srcId="{836A1AEA-80B6-4D46-9C5F-723A91FA3860}" destId="{C3A4489C-1299-454F-B873-4185EE98B133}" srcOrd="7" destOrd="0" presId="urn:microsoft.com/office/officeart/2005/8/layout/default"/>
    <dgm:cxn modelId="{767E1D44-082C-437C-9DBF-D7F0E3ECA3C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83F3F-71AC-473B-9A18-4B70A42CC993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10E12CE3-C948-4C55-8D8A-3A965735C91C}" type="presOf" srcId="{E18E27A1-EE76-4889-A9E3-BF8E1509FFB2}" destId="{67DD5BFA-E64B-4233-B99B-67B2B89498FB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5766CAD-4DD8-4687-9D07-3A881F9E8961}" type="presOf" srcId="{744C0A6D-3C7E-48AD-A14C-1542558A6282}" destId="{2731685B-7D18-4A08-84AD-BBC43D508A37}" srcOrd="0" destOrd="0" presId="urn:microsoft.com/office/officeart/2005/8/layout/default"/>
    <dgm:cxn modelId="{B70D5AE3-9A7F-497A-91AA-6A49B8335CFC}" type="presOf" srcId="{D3D18028-96A6-49FB-8919-3B7047178C16}" destId="{1968F6AA-62B9-46AB-AFFF-06C4CF5A0351}" srcOrd="0" destOrd="0" presId="urn:microsoft.com/office/officeart/2005/8/layout/default"/>
    <dgm:cxn modelId="{BF804A81-9015-4401-B05F-6FC476770B7E}" type="presOf" srcId="{EA1FD71D-832B-4D26-A530-5B248631F24E}" destId="{836A1AEA-80B6-4D46-9C5F-723A91FA3860}" srcOrd="0" destOrd="0" presId="urn:microsoft.com/office/officeart/2005/8/layout/default"/>
    <dgm:cxn modelId="{1144B5DD-7F99-401C-94CE-294B8C3C7AE9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1E1448AB-AF34-4F14-822A-ECB29F594C6D}" type="presParOf" srcId="{836A1AEA-80B6-4D46-9C5F-723A91FA3860}" destId="{A48FFAE3-FED7-4BA4-AD31-AF3113ABDE7F}" srcOrd="0" destOrd="0" presId="urn:microsoft.com/office/officeart/2005/8/layout/default"/>
    <dgm:cxn modelId="{6033C3CC-B80B-4236-88F5-4A3B2995313D}" type="presParOf" srcId="{836A1AEA-80B6-4D46-9C5F-723A91FA3860}" destId="{5A9626B1-8F84-4C60-A984-C647DE3E28EB}" srcOrd="1" destOrd="0" presId="urn:microsoft.com/office/officeart/2005/8/layout/default"/>
    <dgm:cxn modelId="{8FD83368-2AA8-41BC-B36F-154CC4534F01}" type="presParOf" srcId="{836A1AEA-80B6-4D46-9C5F-723A91FA3860}" destId="{2731685B-7D18-4A08-84AD-BBC43D508A37}" srcOrd="2" destOrd="0" presId="urn:microsoft.com/office/officeart/2005/8/layout/default"/>
    <dgm:cxn modelId="{F00410BE-7D77-4CC6-82ED-57535F58438B}" type="presParOf" srcId="{836A1AEA-80B6-4D46-9C5F-723A91FA3860}" destId="{4A334AFA-9677-4EBD-8AC3-E95D6D09B866}" srcOrd="3" destOrd="0" presId="urn:microsoft.com/office/officeart/2005/8/layout/default"/>
    <dgm:cxn modelId="{FE49D6E3-7C5B-43FC-AC73-9A0D50BC66B9}" type="presParOf" srcId="{836A1AEA-80B6-4D46-9C5F-723A91FA3860}" destId="{EBAC3DAC-F97E-4888-A0EF-1EB40A619673}" srcOrd="4" destOrd="0" presId="urn:microsoft.com/office/officeart/2005/8/layout/default"/>
    <dgm:cxn modelId="{49FB7E05-620B-4619-90D0-312C3F459602}" type="presParOf" srcId="{836A1AEA-80B6-4D46-9C5F-723A91FA3860}" destId="{8878FFDE-758C-4FDF-A25E-F61CC4E84077}" srcOrd="5" destOrd="0" presId="urn:microsoft.com/office/officeart/2005/8/layout/default"/>
    <dgm:cxn modelId="{1B2BFF21-34D2-44B7-8715-A836920E5E25}" type="presParOf" srcId="{836A1AEA-80B6-4D46-9C5F-723A91FA3860}" destId="{67DD5BFA-E64B-4233-B99B-67B2B89498FB}" srcOrd="6" destOrd="0" presId="urn:microsoft.com/office/officeart/2005/8/layout/default"/>
    <dgm:cxn modelId="{D84E53B6-8CA2-4AA7-B120-C22641505837}" type="presParOf" srcId="{836A1AEA-80B6-4D46-9C5F-723A91FA3860}" destId="{C3A4489C-1299-454F-B873-4185EE98B133}" srcOrd="7" destOrd="0" presId="urn:microsoft.com/office/officeart/2005/8/layout/default"/>
    <dgm:cxn modelId="{767E1D44-082C-437C-9DBF-D7F0E3ECA3C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21000">
                  <a:srgbClr val="C00000"/>
                </a:gs>
                <a:gs pos="76000">
                  <a:srgbClr val="240000"/>
                </a:gs>
                <a:gs pos="32000">
                  <a:schemeClr val="tx1"/>
                </a:gs>
                <a:gs pos="82000">
                  <a:srgbClr val="C00000"/>
                </a:gs>
              </a:gsLst>
              <a:lin ang="27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21000">
                  <a:srgbClr val="C00000"/>
                </a:gs>
                <a:gs pos="76000">
                  <a:srgbClr val="240000"/>
                </a:gs>
                <a:gs pos="32000">
                  <a:schemeClr val="tx1"/>
                </a:gs>
                <a:gs pos="82000">
                  <a:srgbClr val="C00000"/>
                </a:gs>
              </a:gsLst>
              <a:lin ang="2700000" scaled="1"/>
              <a:tileRect/>
            </a:gradFill>
          </dgm:spPr>
          <dgm:t>
            <a:bodyPr tIns="365760"/>
            <a:lstStyle/>
            <a:p>
              <a:pPr/>
              <a:r>
                <a:rPr lang="en-US" sz="54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4D09A-F47C-4521-8A38-0CF98353D1D9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5169216C-F488-43B7-91CC-4511EEE26793}" type="presOf" srcId="{744C0A6D-3C7E-48AD-A14C-1542558A6282}" destId="{2731685B-7D18-4A08-84AD-BBC43D508A37}" srcOrd="0" destOrd="0" presId="urn:microsoft.com/office/officeart/2005/8/layout/default"/>
    <dgm:cxn modelId="{5FB32B02-9E8D-482B-94CE-5697B4020AD8}" type="presOf" srcId="{E18E27A1-EE76-4889-A9E3-BF8E1509FFB2}" destId="{67DD5BFA-E64B-4233-B99B-67B2B89498FB}" srcOrd="0" destOrd="0" presId="urn:microsoft.com/office/officeart/2005/8/layout/default"/>
    <dgm:cxn modelId="{D6EBD0F0-7D5B-415D-A76B-B3A7CF261D70}" type="presOf" srcId="{EA1FD71D-832B-4D26-A530-5B248631F24E}" destId="{836A1AEA-80B6-4D46-9C5F-723A91FA3860}" srcOrd="0" destOrd="0" presId="urn:microsoft.com/office/officeart/2005/8/layout/default"/>
    <dgm:cxn modelId="{5C368D5A-E516-4FA1-ADE2-CF04928FD226}" type="presOf" srcId="{D0D1612E-FD4B-42B5-A040-04C55E512027}" destId="{EBAC3DAC-F97E-4888-A0EF-1EB40A619673}" srcOrd="0" destOrd="0" presId="urn:microsoft.com/office/officeart/2005/8/layout/default"/>
    <dgm:cxn modelId="{E4C017E8-3A4D-4924-98F9-AC2693904DCC}" type="presOf" srcId="{D3D18028-96A6-49FB-8919-3B7047178C16}" destId="{1968F6AA-62B9-46AB-AFFF-06C4CF5A0351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5416706-BE9D-449C-ACD0-10A073E12273}" type="presParOf" srcId="{836A1AEA-80B6-4D46-9C5F-723A91FA3860}" destId="{A48FFAE3-FED7-4BA4-AD31-AF3113ABDE7F}" srcOrd="0" destOrd="0" presId="urn:microsoft.com/office/officeart/2005/8/layout/default"/>
    <dgm:cxn modelId="{29C8607A-440E-40F3-9460-50892073072F}" type="presParOf" srcId="{836A1AEA-80B6-4D46-9C5F-723A91FA3860}" destId="{5A9626B1-8F84-4C60-A984-C647DE3E28EB}" srcOrd="1" destOrd="0" presId="urn:microsoft.com/office/officeart/2005/8/layout/default"/>
    <dgm:cxn modelId="{D1F752D5-3CB5-4B92-91DE-8A044FF5DEA0}" type="presParOf" srcId="{836A1AEA-80B6-4D46-9C5F-723A91FA3860}" destId="{2731685B-7D18-4A08-84AD-BBC43D508A37}" srcOrd="2" destOrd="0" presId="urn:microsoft.com/office/officeart/2005/8/layout/default"/>
    <dgm:cxn modelId="{85FA2C16-4229-472A-B38D-8F492564597A}" type="presParOf" srcId="{836A1AEA-80B6-4D46-9C5F-723A91FA3860}" destId="{4A334AFA-9677-4EBD-8AC3-E95D6D09B866}" srcOrd="3" destOrd="0" presId="urn:microsoft.com/office/officeart/2005/8/layout/default"/>
    <dgm:cxn modelId="{DABE0961-5A5A-4495-83B1-8E52EE6CC5C0}" type="presParOf" srcId="{836A1AEA-80B6-4D46-9C5F-723A91FA3860}" destId="{EBAC3DAC-F97E-4888-A0EF-1EB40A619673}" srcOrd="4" destOrd="0" presId="urn:microsoft.com/office/officeart/2005/8/layout/default"/>
    <dgm:cxn modelId="{4FD806AD-AC84-439D-A3D7-535D55CFA53A}" type="presParOf" srcId="{836A1AEA-80B6-4D46-9C5F-723A91FA3860}" destId="{8878FFDE-758C-4FDF-A25E-F61CC4E84077}" srcOrd="5" destOrd="0" presId="urn:microsoft.com/office/officeart/2005/8/layout/default"/>
    <dgm:cxn modelId="{53DE07A2-F9D9-4F9F-A268-878EB7A49915}" type="presParOf" srcId="{836A1AEA-80B6-4D46-9C5F-723A91FA3860}" destId="{67DD5BFA-E64B-4233-B99B-67B2B89498FB}" srcOrd="6" destOrd="0" presId="urn:microsoft.com/office/officeart/2005/8/layout/default"/>
    <dgm:cxn modelId="{A073F0E4-CAEF-4186-8BDF-9AC3A79999B5}" type="presParOf" srcId="{836A1AEA-80B6-4D46-9C5F-723A91FA3860}" destId="{C3A4489C-1299-454F-B873-4185EE98B133}" srcOrd="7" destOrd="0" presId="urn:microsoft.com/office/officeart/2005/8/layout/default"/>
    <dgm:cxn modelId="{57F90666-C6CC-45FB-BA40-27883B2E9532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4D09A-F47C-4521-8A38-0CF98353D1D9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5169216C-F488-43B7-91CC-4511EEE26793}" type="presOf" srcId="{744C0A6D-3C7E-48AD-A14C-1542558A6282}" destId="{2731685B-7D18-4A08-84AD-BBC43D508A37}" srcOrd="0" destOrd="0" presId="urn:microsoft.com/office/officeart/2005/8/layout/default"/>
    <dgm:cxn modelId="{5FB32B02-9E8D-482B-94CE-5697B4020AD8}" type="presOf" srcId="{E18E27A1-EE76-4889-A9E3-BF8E1509FFB2}" destId="{67DD5BFA-E64B-4233-B99B-67B2B89498FB}" srcOrd="0" destOrd="0" presId="urn:microsoft.com/office/officeart/2005/8/layout/default"/>
    <dgm:cxn modelId="{D6EBD0F0-7D5B-415D-A76B-B3A7CF261D70}" type="presOf" srcId="{EA1FD71D-832B-4D26-A530-5B248631F24E}" destId="{836A1AEA-80B6-4D46-9C5F-723A91FA3860}" srcOrd="0" destOrd="0" presId="urn:microsoft.com/office/officeart/2005/8/layout/default"/>
    <dgm:cxn modelId="{5C368D5A-E516-4FA1-ADE2-CF04928FD226}" type="presOf" srcId="{D0D1612E-FD4B-42B5-A040-04C55E512027}" destId="{EBAC3DAC-F97E-4888-A0EF-1EB40A619673}" srcOrd="0" destOrd="0" presId="urn:microsoft.com/office/officeart/2005/8/layout/default"/>
    <dgm:cxn modelId="{E4C017E8-3A4D-4924-98F9-AC2693904DCC}" type="presOf" srcId="{D3D18028-96A6-49FB-8919-3B7047178C16}" destId="{1968F6AA-62B9-46AB-AFFF-06C4CF5A0351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5416706-BE9D-449C-ACD0-10A073E12273}" type="presParOf" srcId="{836A1AEA-80B6-4D46-9C5F-723A91FA3860}" destId="{A48FFAE3-FED7-4BA4-AD31-AF3113ABDE7F}" srcOrd="0" destOrd="0" presId="urn:microsoft.com/office/officeart/2005/8/layout/default"/>
    <dgm:cxn modelId="{29C8607A-440E-40F3-9460-50892073072F}" type="presParOf" srcId="{836A1AEA-80B6-4D46-9C5F-723A91FA3860}" destId="{5A9626B1-8F84-4C60-A984-C647DE3E28EB}" srcOrd="1" destOrd="0" presId="urn:microsoft.com/office/officeart/2005/8/layout/default"/>
    <dgm:cxn modelId="{D1F752D5-3CB5-4B92-91DE-8A044FF5DEA0}" type="presParOf" srcId="{836A1AEA-80B6-4D46-9C5F-723A91FA3860}" destId="{2731685B-7D18-4A08-84AD-BBC43D508A37}" srcOrd="2" destOrd="0" presId="urn:microsoft.com/office/officeart/2005/8/layout/default"/>
    <dgm:cxn modelId="{85FA2C16-4229-472A-B38D-8F492564597A}" type="presParOf" srcId="{836A1AEA-80B6-4D46-9C5F-723A91FA3860}" destId="{4A334AFA-9677-4EBD-8AC3-E95D6D09B866}" srcOrd="3" destOrd="0" presId="urn:microsoft.com/office/officeart/2005/8/layout/default"/>
    <dgm:cxn modelId="{DABE0961-5A5A-4495-83B1-8E52EE6CC5C0}" type="presParOf" srcId="{836A1AEA-80B6-4D46-9C5F-723A91FA3860}" destId="{EBAC3DAC-F97E-4888-A0EF-1EB40A619673}" srcOrd="4" destOrd="0" presId="urn:microsoft.com/office/officeart/2005/8/layout/default"/>
    <dgm:cxn modelId="{4FD806AD-AC84-439D-A3D7-535D55CFA53A}" type="presParOf" srcId="{836A1AEA-80B6-4D46-9C5F-723A91FA3860}" destId="{8878FFDE-758C-4FDF-A25E-F61CC4E84077}" srcOrd="5" destOrd="0" presId="urn:microsoft.com/office/officeart/2005/8/layout/default"/>
    <dgm:cxn modelId="{53DE07A2-F9D9-4F9F-A268-878EB7A49915}" type="presParOf" srcId="{836A1AEA-80B6-4D46-9C5F-723A91FA3860}" destId="{67DD5BFA-E64B-4233-B99B-67B2B89498FB}" srcOrd="6" destOrd="0" presId="urn:microsoft.com/office/officeart/2005/8/layout/default"/>
    <dgm:cxn modelId="{A073F0E4-CAEF-4186-8BDF-9AC3A79999B5}" type="presParOf" srcId="{836A1AEA-80B6-4D46-9C5F-723A91FA3860}" destId="{C3A4489C-1299-454F-B873-4185EE98B133}" srcOrd="7" destOrd="0" presId="urn:microsoft.com/office/officeart/2005/8/layout/default"/>
    <dgm:cxn modelId="{57F90666-C6CC-45FB-BA40-27883B2E9532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6000" dirty="0"/>
            </a:p>
          </dgm:t>
        </dgm:pt>
      </mc:Choice>
      <mc:Fallback xmlns="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:r>
                <a:rPr lang="en-US" sz="6000" b="0" i="0" smtClean="0">
                  <a:latin typeface="Cambria Math" panose="02040503050406030204" pitchFamily="18" charset="0"/>
                </a:rPr>
                <a:t>𝑎^2</a:t>
              </a:r>
              <a:r>
                <a:rPr lang="en-US" sz="6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6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endParaRPr lang="en-US" sz="6000" dirty="0"/>
            </a:p>
          </dgm:t>
        </dgm:pt>
      </mc:Fallback>
    </mc:AlternateConten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tIns="27432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sz="5400" dirty="0"/>
            </a:p>
          </dgm:t>
        </dgm:pt>
      </mc:Choice>
      <mc:Fallback xmlns="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tIns="27432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×𝑎</a:t>
              </a:r>
              <a:endParaRPr lang="en-US" sz="5400" dirty="0"/>
            </a:p>
          </dgm:t>
        </dgm:pt>
      </mc:Fallback>
    </mc:AlternateContent>
    <dgm:pt modelId="{FE9F2175-2BC8-493D-9223-EB98FD12BAE1}" type="parTrans" cxnId="{E5A173D6-A662-426E-AFCB-556899458BE5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182880" rIns="9144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sz="5400" dirty="0"/>
            </a:p>
          </dgm:t>
        </dgm:pt>
      </mc:Choice>
      <mc:Fallback xmlns="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182880" rIns="91440" b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×𝑎×𝑎</a:t>
              </a:r>
              <a:endParaRPr lang="en-US" sz="5400" dirty="0"/>
            </a:p>
          </dgm:t>
        </dgm:pt>
      </mc:Fallback>
    </mc:AlternateContent>
    <dgm:pt modelId="{29D4C8A0-DD6F-4FCF-9504-E86B289F4EE2}" type="parTrans" cxnId="{2C9FBB7B-2CC0-4A22-9903-BA3CBEA36164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m:oMathPara>
              </a14:m>
              <a:endParaRPr lang="en-US" sz="4800" dirty="0"/>
            </a:p>
          </dgm:t>
        </dgm:pt>
      </mc:Choice>
      <mc:Fallback xmlns="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endParaRPr lang="en-US" sz="4800" dirty="0"/>
            </a:p>
          </dgm:t>
        </dgm:pt>
      </mc:Fallback>
    </mc:AlternateConten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:r>
                <a:rPr lang="en-US" b="0" i="0" smtClean="0">
                  <a:latin typeface="Cambria Math" panose="02040503050406030204" pitchFamily="18" charset="0"/>
                </a:rPr>
                <a:t>𝑎^(2+3)</a:t>
              </a:r>
              <a:r>
                <a:rPr lang="en-US" dirty="0" smtClean="0"/>
                <a:t>=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𝑎^5</a:t>
              </a:r>
              <a:endParaRPr lang="en-US" dirty="0"/>
            </a:p>
          </dgm:t>
        </dgm:pt>
      </mc:Fallback>
    </mc:AlternateContent>
    <dgm:pt modelId="{2163F8C3-DB5F-4EF5-8342-2DC49F5EEA7E}" type="parTrans" cxnId="{E2310315-8B2D-4401-A6D3-BEA8646F8F92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20067" custLinFactNeighborY="7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19297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992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B680DE25-B3BF-4414-AA0D-1E9B0A5ADEDB}" type="presOf" srcId="{158D0AA5-D13B-42C5-B9B6-56C67AE98E34}" destId="{16F49C39-7FA9-4317-9252-F17CA1985C52}" srcOrd="0" destOrd="0" presId="urn:microsoft.com/office/officeart/2005/8/layout/orgChart1"/>
    <dgm:cxn modelId="{0988058C-9316-4DA0-9173-10DFC9AB80AD}" type="presOf" srcId="{41D375B5-4F80-4A0E-BE53-25DF26342F16}" destId="{7920B802-A73F-4140-82EC-B89B5DE61FED}" srcOrd="0" destOrd="0" presId="urn:microsoft.com/office/officeart/2005/8/layout/orgChart1"/>
    <dgm:cxn modelId="{A23A7E94-BD6E-4606-9BD4-A30D8F07FEBD}" type="presOf" srcId="{4BB4401A-7E86-4A2E-9537-403C38B62AF4}" destId="{C6429432-5712-43ED-8CD6-4DD995F6B367}" srcOrd="1" destOrd="0" presId="urn:microsoft.com/office/officeart/2005/8/layout/orgChart1"/>
    <dgm:cxn modelId="{4585A7DA-B98C-4532-8907-6001D5EE51F2}" type="presOf" srcId="{E2965857-EA90-4D1F-B165-9B6167D90313}" destId="{95F3B252-A1A8-4FC4-93C3-86B8B9224A8B}" srcOrd="1" destOrd="0" presId="urn:microsoft.com/office/officeart/2005/8/layout/orgChart1"/>
    <dgm:cxn modelId="{DEB5C6AD-C747-4F78-830E-A6FFBF1B3FC0}" type="presOf" srcId="{E2965857-EA90-4D1F-B165-9B6167D90313}" destId="{586FEE35-FED1-435A-86AB-65F36AE9FC9A}" srcOrd="0" destOrd="0" presId="urn:microsoft.com/office/officeart/2005/8/layout/orgChart1"/>
    <dgm:cxn modelId="{404A2264-657F-44A7-93E1-F87447241372}" type="presOf" srcId="{2163F8C3-DB5F-4EF5-8342-2DC49F5EEA7E}" destId="{0F256F1B-D710-47DB-8B22-F762BA786D19}" srcOrd="0" destOrd="0" presId="urn:microsoft.com/office/officeart/2005/8/layout/orgChart1"/>
    <dgm:cxn modelId="{8E34C117-6691-4560-9AA1-C1C410E76AE2}" type="presOf" srcId="{158D0AA5-D13B-42C5-B9B6-56C67AE98E34}" destId="{2FAB3E25-173C-413A-BB23-933294FB02A0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EFBE4496-12C2-4726-B4AE-612BEEE8EF4D}" type="presOf" srcId="{9F1F11D0-0A02-4B3E-B74E-71885E22F503}" destId="{48486B74-77F7-4E06-AD91-2E3576CC39D9}" srcOrd="0" destOrd="0" presId="urn:microsoft.com/office/officeart/2005/8/layout/orgChart1"/>
    <dgm:cxn modelId="{7B3141BD-D21E-410C-8BBE-D7B3D1525182}" type="presOf" srcId="{1F2B3BD7-FC2C-48F0-A438-3B067A6B36D8}" destId="{1A6198FB-2E3A-4D8D-9A00-1587B679C59E}" srcOrd="1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300AB638-70DF-4ABC-90F8-23D27DB77DB7}" type="presOf" srcId="{1F2B3BD7-FC2C-48F0-A438-3B067A6B36D8}" destId="{943E3418-6C90-4055-AD4C-F1157F33A0AE}" srcOrd="0" destOrd="0" presId="urn:microsoft.com/office/officeart/2005/8/layout/orgChart1"/>
    <dgm:cxn modelId="{5E7A3DC6-C6C2-462E-93B6-1B7665A70F4B}" type="presOf" srcId="{29D4C8A0-DD6F-4FCF-9504-E86B289F4EE2}" destId="{2B79B199-17D6-4595-B921-E90C0DC475E4}" srcOrd="0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7DF557BF-EAAD-4416-AAD0-853CE0232A6D}" type="presOf" srcId="{9F1F11D0-0A02-4B3E-B74E-71885E22F503}" destId="{78D01EAB-05B4-47F8-8DFE-605D6BC92FDF}" srcOrd="1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E183F12E-1DB8-46FC-A3B4-F08E5C61BBE5}" type="presOf" srcId="{4BB4401A-7E86-4A2E-9537-403C38B62AF4}" destId="{3075F349-0883-4B5A-8036-AF63984C7A64}" srcOrd="0" destOrd="0" presId="urn:microsoft.com/office/officeart/2005/8/layout/orgChart1"/>
    <dgm:cxn modelId="{FB17983F-F2B2-4265-91A9-A5441260EC90}" type="presOf" srcId="{8533C03B-DD89-4CAA-96A1-8167F4F61E56}" destId="{78CE7BE4-4CB3-412C-A116-B2290693BE81}" srcOrd="0" destOrd="0" presId="urn:microsoft.com/office/officeart/2005/8/layout/orgChart1"/>
    <dgm:cxn modelId="{1BB903E9-1127-4A3F-97D1-DF9E9AE8B395}" type="presOf" srcId="{FE9F2175-2BC8-493D-9223-EB98FD12BAE1}" destId="{EFDE33EB-A1D2-41CB-B44C-FD3E0820A66F}" srcOrd="0" destOrd="0" presId="urn:microsoft.com/office/officeart/2005/8/layout/orgChart1"/>
    <dgm:cxn modelId="{4C4B9A96-770B-427C-AFE7-5B38F3BC08FA}" type="presParOf" srcId="{78CE7BE4-4CB3-412C-A116-B2290693BE81}" destId="{2A01E225-4E31-4F99-AAE4-D087DD66C996}" srcOrd="0" destOrd="0" presId="urn:microsoft.com/office/officeart/2005/8/layout/orgChart1"/>
    <dgm:cxn modelId="{2DE12103-3CE5-49C5-9E0D-A8D7F16D1AA2}" type="presParOf" srcId="{2A01E225-4E31-4F99-AAE4-D087DD66C996}" destId="{7CD15AD2-097A-4610-956B-E0E4B5E584D2}" srcOrd="0" destOrd="0" presId="urn:microsoft.com/office/officeart/2005/8/layout/orgChart1"/>
    <dgm:cxn modelId="{5AA7EA5F-3658-4B27-85A9-D405889D57AA}" type="presParOf" srcId="{7CD15AD2-097A-4610-956B-E0E4B5E584D2}" destId="{3075F349-0883-4B5A-8036-AF63984C7A64}" srcOrd="0" destOrd="0" presId="urn:microsoft.com/office/officeart/2005/8/layout/orgChart1"/>
    <dgm:cxn modelId="{C4F5EF86-BC66-484C-995B-8BE4E27E0174}" type="presParOf" srcId="{7CD15AD2-097A-4610-956B-E0E4B5E584D2}" destId="{C6429432-5712-43ED-8CD6-4DD995F6B367}" srcOrd="1" destOrd="0" presId="urn:microsoft.com/office/officeart/2005/8/layout/orgChart1"/>
    <dgm:cxn modelId="{83D50887-51A2-4B2A-A2C5-66911C2D49AD}" type="presParOf" srcId="{2A01E225-4E31-4F99-AAE4-D087DD66C996}" destId="{C06FAC26-0095-42B6-9027-BE7EC2D47B53}" srcOrd="1" destOrd="0" presId="urn:microsoft.com/office/officeart/2005/8/layout/orgChart1"/>
    <dgm:cxn modelId="{1C04A217-4997-483A-9529-0649EFF76B46}" type="presParOf" srcId="{C06FAC26-0095-42B6-9027-BE7EC2D47B53}" destId="{EFDE33EB-A1D2-41CB-B44C-FD3E0820A66F}" srcOrd="0" destOrd="0" presId="urn:microsoft.com/office/officeart/2005/8/layout/orgChart1"/>
    <dgm:cxn modelId="{A32AF8B4-AEC6-4FC9-8310-CB4EA327AED2}" type="presParOf" srcId="{C06FAC26-0095-42B6-9027-BE7EC2D47B53}" destId="{59642ACA-7437-4973-BCD1-0B431BF5580B}" srcOrd="1" destOrd="0" presId="urn:microsoft.com/office/officeart/2005/8/layout/orgChart1"/>
    <dgm:cxn modelId="{019CA99A-8208-48C9-9245-4C817E66797F}" type="presParOf" srcId="{59642ACA-7437-4973-BCD1-0B431BF5580B}" destId="{10E81700-D8D7-42F1-9E19-1F6A24DD243F}" srcOrd="0" destOrd="0" presId="urn:microsoft.com/office/officeart/2005/8/layout/orgChart1"/>
    <dgm:cxn modelId="{F3002286-29FF-4BC0-A4D7-F755234D472D}" type="presParOf" srcId="{10E81700-D8D7-42F1-9E19-1F6A24DD243F}" destId="{16F49C39-7FA9-4317-9252-F17CA1985C52}" srcOrd="0" destOrd="0" presId="urn:microsoft.com/office/officeart/2005/8/layout/orgChart1"/>
    <dgm:cxn modelId="{2916B96C-C7E9-4DD3-8F28-FBCB34E9BB7D}" type="presParOf" srcId="{10E81700-D8D7-42F1-9E19-1F6A24DD243F}" destId="{2FAB3E25-173C-413A-BB23-933294FB02A0}" srcOrd="1" destOrd="0" presId="urn:microsoft.com/office/officeart/2005/8/layout/orgChart1"/>
    <dgm:cxn modelId="{34585338-7FAD-42C7-900D-A6F80615393F}" type="presParOf" srcId="{59642ACA-7437-4973-BCD1-0B431BF5580B}" destId="{032EAC74-B26E-498C-B982-9FD7911204AA}" srcOrd="1" destOrd="0" presId="urn:microsoft.com/office/officeart/2005/8/layout/orgChart1"/>
    <dgm:cxn modelId="{00DB2A7E-041E-413B-B793-E430571171FC}" type="presParOf" srcId="{59642ACA-7437-4973-BCD1-0B431BF5580B}" destId="{4958F594-9DAC-4D86-B161-B0B56634C694}" srcOrd="2" destOrd="0" presId="urn:microsoft.com/office/officeart/2005/8/layout/orgChart1"/>
    <dgm:cxn modelId="{84E167A6-5EAE-45E3-A97C-D6C1ABC2B534}" type="presParOf" srcId="{C06FAC26-0095-42B6-9027-BE7EC2D47B53}" destId="{7920B802-A73F-4140-82EC-B89B5DE61FED}" srcOrd="2" destOrd="0" presId="urn:microsoft.com/office/officeart/2005/8/layout/orgChart1"/>
    <dgm:cxn modelId="{3E0BC3FF-3CBD-4875-91D2-E924358C7970}" type="presParOf" srcId="{C06FAC26-0095-42B6-9027-BE7EC2D47B53}" destId="{D6304D17-5217-4F0C-9E92-9477050318FC}" srcOrd="3" destOrd="0" presId="urn:microsoft.com/office/officeart/2005/8/layout/orgChart1"/>
    <dgm:cxn modelId="{FFD95836-BD5C-4EA3-9065-286C29FECAA3}" type="presParOf" srcId="{D6304D17-5217-4F0C-9E92-9477050318FC}" destId="{955061A7-D371-4B5C-8164-F80481D3DADB}" srcOrd="0" destOrd="0" presId="urn:microsoft.com/office/officeart/2005/8/layout/orgChart1"/>
    <dgm:cxn modelId="{EDCC1F30-4BC6-4525-8AA2-4934030E0719}" type="presParOf" srcId="{955061A7-D371-4B5C-8164-F80481D3DADB}" destId="{943E3418-6C90-4055-AD4C-F1157F33A0AE}" srcOrd="0" destOrd="0" presId="urn:microsoft.com/office/officeart/2005/8/layout/orgChart1"/>
    <dgm:cxn modelId="{6A859AD4-C531-4443-A97B-D8A646D168AE}" type="presParOf" srcId="{955061A7-D371-4B5C-8164-F80481D3DADB}" destId="{1A6198FB-2E3A-4D8D-9A00-1587B679C59E}" srcOrd="1" destOrd="0" presId="urn:microsoft.com/office/officeart/2005/8/layout/orgChart1"/>
    <dgm:cxn modelId="{BACDE39A-1F08-42F2-852C-60A42308ADB5}" type="presParOf" srcId="{D6304D17-5217-4F0C-9E92-9477050318FC}" destId="{B84E4A72-B4A2-45AC-9211-7CE5ACB23186}" srcOrd="1" destOrd="0" presId="urn:microsoft.com/office/officeart/2005/8/layout/orgChart1"/>
    <dgm:cxn modelId="{8B524EA9-74B2-4DE6-88A3-7F8E5141D5D6}" type="presParOf" srcId="{B84E4A72-B4A2-45AC-9211-7CE5ACB23186}" destId="{0F256F1B-D710-47DB-8B22-F762BA786D19}" srcOrd="0" destOrd="0" presId="urn:microsoft.com/office/officeart/2005/8/layout/orgChart1"/>
    <dgm:cxn modelId="{DF3E2A10-ED81-4138-86E7-3F668C72401D}" type="presParOf" srcId="{B84E4A72-B4A2-45AC-9211-7CE5ACB23186}" destId="{C3EB2C19-AFFF-42D6-A041-1D2A2247F8AA}" srcOrd="1" destOrd="0" presId="urn:microsoft.com/office/officeart/2005/8/layout/orgChart1"/>
    <dgm:cxn modelId="{5E5EC91F-5B07-4F22-82EC-8E32A4786D81}" type="presParOf" srcId="{C3EB2C19-AFFF-42D6-A041-1D2A2247F8AA}" destId="{685088F0-71B0-4C2D-B602-53FAE2AB5B54}" srcOrd="0" destOrd="0" presId="urn:microsoft.com/office/officeart/2005/8/layout/orgChart1"/>
    <dgm:cxn modelId="{2D33B383-3412-4A60-B0D4-04EDC90129DB}" type="presParOf" srcId="{685088F0-71B0-4C2D-B602-53FAE2AB5B54}" destId="{586FEE35-FED1-435A-86AB-65F36AE9FC9A}" srcOrd="0" destOrd="0" presId="urn:microsoft.com/office/officeart/2005/8/layout/orgChart1"/>
    <dgm:cxn modelId="{97B5BF16-7DC1-4852-9915-FB747A20726F}" type="presParOf" srcId="{685088F0-71B0-4C2D-B602-53FAE2AB5B54}" destId="{95F3B252-A1A8-4FC4-93C3-86B8B9224A8B}" srcOrd="1" destOrd="0" presId="urn:microsoft.com/office/officeart/2005/8/layout/orgChart1"/>
    <dgm:cxn modelId="{58CE8EA7-7706-4BC6-A626-E18D6E12CCC8}" type="presParOf" srcId="{C3EB2C19-AFFF-42D6-A041-1D2A2247F8AA}" destId="{32B82F7A-A23E-4AF9-8646-5E642C259988}" srcOrd="1" destOrd="0" presId="urn:microsoft.com/office/officeart/2005/8/layout/orgChart1"/>
    <dgm:cxn modelId="{42D6C02A-F290-4BBC-9D19-4C6DB4503E9A}" type="presParOf" srcId="{C3EB2C19-AFFF-42D6-A041-1D2A2247F8AA}" destId="{16FCDBB6-BBBB-4610-9FC2-E2422B05B63D}" srcOrd="2" destOrd="0" presId="urn:microsoft.com/office/officeart/2005/8/layout/orgChart1"/>
    <dgm:cxn modelId="{0CAE336B-0870-42B8-A2E6-06CB866322F1}" type="presParOf" srcId="{D6304D17-5217-4F0C-9E92-9477050318FC}" destId="{4BCFB118-E2A5-4FA5-8DC2-E898CF4205EB}" srcOrd="2" destOrd="0" presId="urn:microsoft.com/office/officeart/2005/8/layout/orgChart1"/>
    <dgm:cxn modelId="{03BE1FF5-FBD8-4E34-BBA2-1F7AB20AFD4A}" type="presParOf" srcId="{C06FAC26-0095-42B6-9027-BE7EC2D47B53}" destId="{2B79B199-17D6-4595-B921-E90C0DC475E4}" srcOrd="4" destOrd="0" presId="urn:microsoft.com/office/officeart/2005/8/layout/orgChart1"/>
    <dgm:cxn modelId="{BB7DA196-21E9-4F00-8EC6-51CE5E23DE04}" type="presParOf" srcId="{C06FAC26-0095-42B6-9027-BE7EC2D47B53}" destId="{D225DECB-0114-41B7-A725-05347EC2BE20}" srcOrd="5" destOrd="0" presId="urn:microsoft.com/office/officeart/2005/8/layout/orgChart1"/>
    <dgm:cxn modelId="{B49D9077-3844-4832-B4C2-98E08E908B73}" type="presParOf" srcId="{D225DECB-0114-41B7-A725-05347EC2BE20}" destId="{099D211B-84B5-4ABA-B150-F1BD08D03D23}" srcOrd="0" destOrd="0" presId="urn:microsoft.com/office/officeart/2005/8/layout/orgChart1"/>
    <dgm:cxn modelId="{2C53A8B6-3807-4BEA-8C1B-A74E182F759A}" type="presParOf" srcId="{099D211B-84B5-4ABA-B150-F1BD08D03D23}" destId="{48486B74-77F7-4E06-AD91-2E3576CC39D9}" srcOrd="0" destOrd="0" presId="urn:microsoft.com/office/officeart/2005/8/layout/orgChart1"/>
    <dgm:cxn modelId="{8EED5AD6-7C33-4897-A278-1C292D390F33}" type="presParOf" srcId="{099D211B-84B5-4ABA-B150-F1BD08D03D23}" destId="{78D01EAB-05B4-47F8-8DFE-605D6BC92FDF}" srcOrd="1" destOrd="0" presId="urn:microsoft.com/office/officeart/2005/8/layout/orgChart1"/>
    <dgm:cxn modelId="{4CC2BA84-9680-4CB9-B3FA-E5ECB4FD3410}" type="presParOf" srcId="{D225DECB-0114-41B7-A725-05347EC2BE20}" destId="{7C2CC13F-E9A6-4E77-89F8-21C66D2C92F2}" srcOrd="1" destOrd="0" presId="urn:microsoft.com/office/officeart/2005/8/layout/orgChart1"/>
    <dgm:cxn modelId="{31B86FE0-6556-4EC9-A372-7F4E3FC837D4}" type="presParOf" srcId="{D225DECB-0114-41B7-A725-05347EC2BE20}" destId="{5108485F-EFDF-4F7C-95B3-B9D143E733D9}" srcOrd="2" destOrd="0" presId="urn:microsoft.com/office/officeart/2005/8/layout/orgChart1"/>
    <dgm:cxn modelId="{EA04C41C-4A06-4905-8978-378C75E48449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B4401A-7E86-4A2E-9537-403C38B62A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158D0AA5-D13B-42C5-B9B6-56C67AE98E3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9F2175-2BC8-493D-9223-EB98FD12BAE1}" type="parTrans" cxnId="{E5A173D6-A662-426E-AFCB-556899458BE5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dgm:pt modelId="{9F1F11D0-0A02-4B3E-B74E-71885E22F50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D4C8A0-DD6F-4FCF-9504-E86B289F4EE2}" type="parTrans" cxnId="{2C9FBB7B-2CC0-4A22-9903-BA3CBEA36164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dgm:pt modelId="{1F2B3BD7-FC2C-48F0-A438-3B067A6B36D8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E2965857-EA90-4D1F-B165-9B6167D90313}">
      <dgm:prSet/>
      <dgm:spPr>
        <a:blipFill rotWithShape="0">
          <a:blip xmlns:r="http://schemas.openxmlformats.org/officeDocument/2006/relationships" r:embed="rId5"/>
          <a:stretch>
            <a:fillRect b="-1018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63F8C3-DB5F-4EF5-8342-2DC49F5EEA7E}" type="parTrans" cxnId="{E2310315-8B2D-4401-A6D3-BEA8646F8F92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20067" custLinFactNeighborY="7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19297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992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B680DE25-B3BF-4414-AA0D-1E9B0A5ADEDB}" type="presOf" srcId="{158D0AA5-D13B-42C5-B9B6-56C67AE98E34}" destId="{16F49C39-7FA9-4317-9252-F17CA1985C52}" srcOrd="0" destOrd="0" presId="urn:microsoft.com/office/officeart/2005/8/layout/orgChart1"/>
    <dgm:cxn modelId="{0988058C-9316-4DA0-9173-10DFC9AB80AD}" type="presOf" srcId="{41D375B5-4F80-4A0E-BE53-25DF26342F16}" destId="{7920B802-A73F-4140-82EC-B89B5DE61FED}" srcOrd="0" destOrd="0" presId="urn:microsoft.com/office/officeart/2005/8/layout/orgChart1"/>
    <dgm:cxn modelId="{A23A7E94-BD6E-4606-9BD4-A30D8F07FEBD}" type="presOf" srcId="{4BB4401A-7E86-4A2E-9537-403C38B62AF4}" destId="{C6429432-5712-43ED-8CD6-4DD995F6B367}" srcOrd="1" destOrd="0" presId="urn:microsoft.com/office/officeart/2005/8/layout/orgChart1"/>
    <dgm:cxn modelId="{4585A7DA-B98C-4532-8907-6001D5EE51F2}" type="presOf" srcId="{E2965857-EA90-4D1F-B165-9B6167D90313}" destId="{95F3B252-A1A8-4FC4-93C3-86B8B9224A8B}" srcOrd="1" destOrd="0" presId="urn:microsoft.com/office/officeart/2005/8/layout/orgChart1"/>
    <dgm:cxn modelId="{DEB5C6AD-C747-4F78-830E-A6FFBF1B3FC0}" type="presOf" srcId="{E2965857-EA90-4D1F-B165-9B6167D90313}" destId="{586FEE35-FED1-435A-86AB-65F36AE9FC9A}" srcOrd="0" destOrd="0" presId="urn:microsoft.com/office/officeart/2005/8/layout/orgChart1"/>
    <dgm:cxn modelId="{404A2264-657F-44A7-93E1-F87447241372}" type="presOf" srcId="{2163F8C3-DB5F-4EF5-8342-2DC49F5EEA7E}" destId="{0F256F1B-D710-47DB-8B22-F762BA786D19}" srcOrd="0" destOrd="0" presId="urn:microsoft.com/office/officeart/2005/8/layout/orgChart1"/>
    <dgm:cxn modelId="{8E34C117-6691-4560-9AA1-C1C410E76AE2}" type="presOf" srcId="{158D0AA5-D13B-42C5-B9B6-56C67AE98E34}" destId="{2FAB3E25-173C-413A-BB23-933294FB02A0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EFBE4496-12C2-4726-B4AE-612BEEE8EF4D}" type="presOf" srcId="{9F1F11D0-0A02-4B3E-B74E-71885E22F503}" destId="{48486B74-77F7-4E06-AD91-2E3576CC39D9}" srcOrd="0" destOrd="0" presId="urn:microsoft.com/office/officeart/2005/8/layout/orgChart1"/>
    <dgm:cxn modelId="{7B3141BD-D21E-410C-8BBE-D7B3D1525182}" type="presOf" srcId="{1F2B3BD7-FC2C-48F0-A438-3B067A6B36D8}" destId="{1A6198FB-2E3A-4D8D-9A00-1587B679C59E}" srcOrd="1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300AB638-70DF-4ABC-90F8-23D27DB77DB7}" type="presOf" srcId="{1F2B3BD7-FC2C-48F0-A438-3B067A6B36D8}" destId="{943E3418-6C90-4055-AD4C-F1157F33A0AE}" srcOrd="0" destOrd="0" presId="urn:microsoft.com/office/officeart/2005/8/layout/orgChart1"/>
    <dgm:cxn modelId="{5E7A3DC6-C6C2-462E-93B6-1B7665A70F4B}" type="presOf" srcId="{29D4C8A0-DD6F-4FCF-9504-E86B289F4EE2}" destId="{2B79B199-17D6-4595-B921-E90C0DC475E4}" srcOrd="0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7DF557BF-EAAD-4416-AAD0-853CE0232A6D}" type="presOf" srcId="{9F1F11D0-0A02-4B3E-B74E-71885E22F503}" destId="{78D01EAB-05B4-47F8-8DFE-605D6BC92FDF}" srcOrd="1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E183F12E-1DB8-46FC-A3B4-F08E5C61BBE5}" type="presOf" srcId="{4BB4401A-7E86-4A2E-9537-403C38B62AF4}" destId="{3075F349-0883-4B5A-8036-AF63984C7A64}" srcOrd="0" destOrd="0" presId="urn:microsoft.com/office/officeart/2005/8/layout/orgChart1"/>
    <dgm:cxn modelId="{FB17983F-F2B2-4265-91A9-A5441260EC90}" type="presOf" srcId="{8533C03B-DD89-4CAA-96A1-8167F4F61E56}" destId="{78CE7BE4-4CB3-412C-A116-B2290693BE81}" srcOrd="0" destOrd="0" presId="urn:microsoft.com/office/officeart/2005/8/layout/orgChart1"/>
    <dgm:cxn modelId="{1BB903E9-1127-4A3F-97D1-DF9E9AE8B395}" type="presOf" srcId="{FE9F2175-2BC8-493D-9223-EB98FD12BAE1}" destId="{EFDE33EB-A1D2-41CB-B44C-FD3E0820A66F}" srcOrd="0" destOrd="0" presId="urn:microsoft.com/office/officeart/2005/8/layout/orgChart1"/>
    <dgm:cxn modelId="{4C4B9A96-770B-427C-AFE7-5B38F3BC08FA}" type="presParOf" srcId="{78CE7BE4-4CB3-412C-A116-B2290693BE81}" destId="{2A01E225-4E31-4F99-AAE4-D087DD66C996}" srcOrd="0" destOrd="0" presId="urn:microsoft.com/office/officeart/2005/8/layout/orgChart1"/>
    <dgm:cxn modelId="{2DE12103-3CE5-49C5-9E0D-A8D7F16D1AA2}" type="presParOf" srcId="{2A01E225-4E31-4F99-AAE4-D087DD66C996}" destId="{7CD15AD2-097A-4610-956B-E0E4B5E584D2}" srcOrd="0" destOrd="0" presId="urn:microsoft.com/office/officeart/2005/8/layout/orgChart1"/>
    <dgm:cxn modelId="{5AA7EA5F-3658-4B27-85A9-D405889D57AA}" type="presParOf" srcId="{7CD15AD2-097A-4610-956B-E0E4B5E584D2}" destId="{3075F349-0883-4B5A-8036-AF63984C7A64}" srcOrd="0" destOrd="0" presId="urn:microsoft.com/office/officeart/2005/8/layout/orgChart1"/>
    <dgm:cxn modelId="{C4F5EF86-BC66-484C-995B-8BE4E27E0174}" type="presParOf" srcId="{7CD15AD2-097A-4610-956B-E0E4B5E584D2}" destId="{C6429432-5712-43ED-8CD6-4DD995F6B367}" srcOrd="1" destOrd="0" presId="urn:microsoft.com/office/officeart/2005/8/layout/orgChart1"/>
    <dgm:cxn modelId="{83D50887-51A2-4B2A-A2C5-66911C2D49AD}" type="presParOf" srcId="{2A01E225-4E31-4F99-AAE4-D087DD66C996}" destId="{C06FAC26-0095-42B6-9027-BE7EC2D47B53}" srcOrd="1" destOrd="0" presId="urn:microsoft.com/office/officeart/2005/8/layout/orgChart1"/>
    <dgm:cxn modelId="{1C04A217-4997-483A-9529-0649EFF76B46}" type="presParOf" srcId="{C06FAC26-0095-42B6-9027-BE7EC2D47B53}" destId="{EFDE33EB-A1D2-41CB-B44C-FD3E0820A66F}" srcOrd="0" destOrd="0" presId="urn:microsoft.com/office/officeart/2005/8/layout/orgChart1"/>
    <dgm:cxn modelId="{A32AF8B4-AEC6-4FC9-8310-CB4EA327AED2}" type="presParOf" srcId="{C06FAC26-0095-42B6-9027-BE7EC2D47B53}" destId="{59642ACA-7437-4973-BCD1-0B431BF5580B}" srcOrd="1" destOrd="0" presId="urn:microsoft.com/office/officeart/2005/8/layout/orgChart1"/>
    <dgm:cxn modelId="{019CA99A-8208-48C9-9245-4C817E66797F}" type="presParOf" srcId="{59642ACA-7437-4973-BCD1-0B431BF5580B}" destId="{10E81700-D8D7-42F1-9E19-1F6A24DD243F}" srcOrd="0" destOrd="0" presId="urn:microsoft.com/office/officeart/2005/8/layout/orgChart1"/>
    <dgm:cxn modelId="{F3002286-29FF-4BC0-A4D7-F755234D472D}" type="presParOf" srcId="{10E81700-D8D7-42F1-9E19-1F6A24DD243F}" destId="{16F49C39-7FA9-4317-9252-F17CA1985C52}" srcOrd="0" destOrd="0" presId="urn:microsoft.com/office/officeart/2005/8/layout/orgChart1"/>
    <dgm:cxn modelId="{2916B96C-C7E9-4DD3-8F28-FBCB34E9BB7D}" type="presParOf" srcId="{10E81700-D8D7-42F1-9E19-1F6A24DD243F}" destId="{2FAB3E25-173C-413A-BB23-933294FB02A0}" srcOrd="1" destOrd="0" presId="urn:microsoft.com/office/officeart/2005/8/layout/orgChart1"/>
    <dgm:cxn modelId="{34585338-7FAD-42C7-900D-A6F80615393F}" type="presParOf" srcId="{59642ACA-7437-4973-BCD1-0B431BF5580B}" destId="{032EAC74-B26E-498C-B982-9FD7911204AA}" srcOrd="1" destOrd="0" presId="urn:microsoft.com/office/officeart/2005/8/layout/orgChart1"/>
    <dgm:cxn modelId="{00DB2A7E-041E-413B-B793-E430571171FC}" type="presParOf" srcId="{59642ACA-7437-4973-BCD1-0B431BF5580B}" destId="{4958F594-9DAC-4D86-B161-B0B56634C694}" srcOrd="2" destOrd="0" presId="urn:microsoft.com/office/officeart/2005/8/layout/orgChart1"/>
    <dgm:cxn modelId="{84E167A6-5EAE-45E3-A97C-D6C1ABC2B534}" type="presParOf" srcId="{C06FAC26-0095-42B6-9027-BE7EC2D47B53}" destId="{7920B802-A73F-4140-82EC-B89B5DE61FED}" srcOrd="2" destOrd="0" presId="urn:microsoft.com/office/officeart/2005/8/layout/orgChart1"/>
    <dgm:cxn modelId="{3E0BC3FF-3CBD-4875-91D2-E924358C7970}" type="presParOf" srcId="{C06FAC26-0095-42B6-9027-BE7EC2D47B53}" destId="{D6304D17-5217-4F0C-9E92-9477050318FC}" srcOrd="3" destOrd="0" presId="urn:microsoft.com/office/officeart/2005/8/layout/orgChart1"/>
    <dgm:cxn modelId="{FFD95836-BD5C-4EA3-9065-286C29FECAA3}" type="presParOf" srcId="{D6304D17-5217-4F0C-9E92-9477050318FC}" destId="{955061A7-D371-4B5C-8164-F80481D3DADB}" srcOrd="0" destOrd="0" presId="urn:microsoft.com/office/officeart/2005/8/layout/orgChart1"/>
    <dgm:cxn modelId="{EDCC1F30-4BC6-4525-8AA2-4934030E0719}" type="presParOf" srcId="{955061A7-D371-4B5C-8164-F80481D3DADB}" destId="{943E3418-6C90-4055-AD4C-F1157F33A0AE}" srcOrd="0" destOrd="0" presId="urn:microsoft.com/office/officeart/2005/8/layout/orgChart1"/>
    <dgm:cxn modelId="{6A859AD4-C531-4443-A97B-D8A646D168AE}" type="presParOf" srcId="{955061A7-D371-4B5C-8164-F80481D3DADB}" destId="{1A6198FB-2E3A-4D8D-9A00-1587B679C59E}" srcOrd="1" destOrd="0" presId="urn:microsoft.com/office/officeart/2005/8/layout/orgChart1"/>
    <dgm:cxn modelId="{BACDE39A-1F08-42F2-852C-60A42308ADB5}" type="presParOf" srcId="{D6304D17-5217-4F0C-9E92-9477050318FC}" destId="{B84E4A72-B4A2-45AC-9211-7CE5ACB23186}" srcOrd="1" destOrd="0" presId="urn:microsoft.com/office/officeart/2005/8/layout/orgChart1"/>
    <dgm:cxn modelId="{8B524EA9-74B2-4DE6-88A3-7F8E5141D5D6}" type="presParOf" srcId="{B84E4A72-B4A2-45AC-9211-7CE5ACB23186}" destId="{0F256F1B-D710-47DB-8B22-F762BA786D19}" srcOrd="0" destOrd="0" presId="urn:microsoft.com/office/officeart/2005/8/layout/orgChart1"/>
    <dgm:cxn modelId="{DF3E2A10-ED81-4138-86E7-3F668C72401D}" type="presParOf" srcId="{B84E4A72-B4A2-45AC-9211-7CE5ACB23186}" destId="{C3EB2C19-AFFF-42D6-A041-1D2A2247F8AA}" srcOrd="1" destOrd="0" presId="urn:microsoft.com/office/officeart/2005/8/layout/orgChart1"/>
    <dgm:cxn modelId="{5E5EC91F-5B07-4F22-82EC-8E32A4786D81}" type="presParOf" srcId="{C3EB2C19-AFFF-42D6-A041-1D2A2247F8AA}" destId="{685088F0-71B0-4C2D-B602-53FAE2AB5B54}" srcOrd="0" destOrd="0" presId="urn:microsoft.com/office/officeart/2005/8/layout/orgChart1"/>
    <dgm:cxn modelId="{2D33B383-3412-4A60-B0D4-04EDC90129DB}" type="presParOf" srcId="{685088F0-71B0-4C2D-B602-53FAE2AB5B54}" destId="{586FEE35-FED1-435A-86AB-65F36AE9FC9A}" srcOrd="0" destOrd="0" presId="urn:microsoft.com/office/officeart/2005/8/layout/orgChart1"/>
    <dgm:cxn modelId="{97B5BF16-7DC1-4852-9915-FB747A20726F}" type="presParOf" srcId="{685088F0-71B0-4C2D-B602-53FAE2AB5B54}" destId="{95F3B252-A1A8-4FC4-93C3-86B8B9224A8B}" srcOrd="1" destOrd="0" presId="urn:microsoft.com/office/officeart/2005/8/layout/orgChart1"/>
    <dgm:cxn modelId="{58CE8EA7-7706-4BC6-A626-E18D6E12CCC8}" type="presParOf" srcId="{C3EB2C19-AFFF-42D6-A041-1D2A2247F8AA}" destId="{32B82F7A-A23E-4AF9-8646-5E642C259988}" srcOrd="1" destOrd="0" presId="urn:microsoft.com/office/officeart/2005/8/layout/orgChart1"/>
    <dgm:cxn modelId="{42D6C02A-F290-4BBC-9D19-4C6DB4503E9A}" type="presParOf" srcId="{C3EB2C19-AFFF-42D6-A041-1D2A2247F8AA}" destId="{16FCDBB6-BBBB-4610-9FC2-E2422B05B63D}" srcOrd="2" destOrd="0" presId="urn:microsoft.com/office/officeart/2005/8/layout/orgChart1"/>
    <dgm:cxn modelId="{0CAE336B-0870-42B8-A2E6-06CB866322F1}" type="presParOf" srcId="{D6304D17-5217-4F0C-9E92-9477050318FC}" destId="{4BCFB118-E2A5-4FA5-8DC2-E898CF4205EB}" srcOrd="2" destOrd="0" presId="urn:microsoft.com/office/officeart/2005/8/layout/orgChart1"/>
    <dgm:cxn modelId="{03BE1FF5-FBD8-4E34-BBA2-1F7AB20AFD4A}" type="presParOf" srcId="{C06FAC26-0095-42B6-9027-BE7EC2D47B53}" destId="{2B79B199-17D6-4595-B921-E90C0DC475E4}" srcOrd="4" destOrd="0" presId="urn:microsoft.com/office/officeart/2005/8/layout/orgChart1"/>
    <dgm:cxn modelId="{BB7DA196-21E9-4F00-8EC6-51CE5E23DE04}" type="presParOf" srcId="{C06FAC26-0095-42B6-9027-BE7EC2D47B53}" destId="{D225DECB-0114-41B7-A725-05347EC2BE20}" srcOrd="5" destOrd="0" presId="urn:microsoft.com/office/officeart/2005/8/layout/orgChart1"/>
    <dgm:cxn modelId="{B49D9077-3844-4832-B4C2-98E08E908B73}" type="presParOf" srcId="{D225DECB-0114-41B7-A725-05347EC2BE20}" destId="{099D211B-84B5-4ABA-B150-F1BD08D03D23}" srcOrd="0" destOrd="0" presId="urn:microsoft.com/office/officeart/2005/8/layout/orgChart1"/>
    <dgm:cxn modelId="{2C53A8B6-3807-4BEA-8C1B-A74E182F759A}" type="presParOf" srcId="{099D211B-84B5-4ABA-B150-F1BD08D03D23}" destId="{48486B74-77F7-4E06-AD91-2E3576CC39D9}" srcOrd="0" destOrd="0" presId="urn:microsoft.com/office/officeart/2005/8/layout/orgChart1"/>
    <dgm:cxn modelId="{8EED5AD6-7C33-4897-A278-1C292D390F33}" type="presParOf" srcId="{099D211B-84B5-4ABA-B150-F1BD08D03D23}" destId="{78D01EAB-05B4-47F8-8DFE-605D6BC92FDF}" srcOrd="1" destOrd="0" presId="urn:microsoft.com/office/officeart/2005/8/layout/orgChart1"/>
    <dgm:cxn modelId="{4CC2BA84-9680-4CB9-B3FA-E5ECB4FD3410}" type="presParOf" srcId="{D225DECB-0114-41B7-A725-05347EC2BE20}" destId="{7C2CC13F-E9A6-4E77-89F8-21C66D2C92F2}" srcOrd="1" destOrd="0" presId="urn:microsoft.com/office/officeart/2005/8/layout/orgChart1"/>
    <dgm:cxn modelId="{31B86FE0-6556-4EC9-A372-7F4E3FC837D4}" type="presParOf" srcId="{D225DECB-0114-41B7-A725-05347EC2BE20}" destId="{5108485F-EFDF-4F7C-95B3-B9D143E733D9}" srcOrd="2" destOrd="0" presId="urn:microsoft.com/office/officeart/2005/8/layout/orgChart1"/>
    <dgm:cxn modelId="{EA04C41C-4A06-4905-8978-378C75E48449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n-US" sz="6000" dirty="0"/>
            </a:p>
          </dgm:t>
        </dgm:pt>
      </mc:Choice>
      <mc:Fallback xmlns="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:r>
                <a:rPr lang="en-US" sz="6000" i="0" smtClean="0">
                  <a:latin typeface="Cambria Math" panose="02040503050406030204" pitchFamily="18" charset="0"/>
                </a:rPr>
                <a:t>〖</a:t>
              </a:r>
              <a:r>
                <a:rPr lang="en-US" sz="6000" b="0" i="0" smtClean="0">
                  <a:latin typeface="Cambria Math" panose="02040503050406030204" pitchFamily="18" charset="0"/>
                </a:rPr>
                <a:t>(𝑎^3)〗^2</a:t>
              </a:r>
              <a:endParaRPr lang="en-US" sz="6000" dirty="0"/>
            </a:p>
          </dgm:t>
        </dgm:pt>
      </mc:Fallback>
    </mc:AlternateConten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5400" dirty="0"/>
            </a:p>
          </dgm:t>
        </dgm:pt>
      </mc:Choice>
      <mc:Fallback xmlns="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endParaRPr lang="en-US" sz="5400" dirty="0"/>
            </a:p>
          </dgm:t>
        </dgm:pt>
      </mc:Fallback>
    </mc:AlternateContent>
    <dgm:pt modelId="{FE9F2175-2BC8-493D-9223-EB98FD12BAE1}" type="parTrans" cxnId="{E5A173D6-A662-426E-AFCB-556899458BE5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5400" dirty="0"/>
            </a:p>
          </dgm:t>
        </dgm:pt>
      </mc:Choice>
      <mc:Fallback xmlns="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 b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𝑎^(3+3)</a:t>
              </a:r>
              <a:endParaRPr lang="en-US" sz="5400" dirty="0"/>
            </a:p>
          </dgm:t>
        </dgm:pt>
      </mc:Fallback>
    </mc:AlternateContent>
    <dgm:pt modelId="{29D4C8A0-DD6F-4FCF-9504-E86B289F4EE2}" type="parTrans" cxnId="{2C9FBB7B-2CC0-4A22-9903-BA3CBEA36164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en-US" sz="4800" dirty="0"/>
            </a:p>
          </dgm:t>
        </dgm:pt>
      </mc:Choice>
      <mc:Fallback xmlns="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:r>
                <a:rPr lang="en-US" sz="4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sz="4800" dirty="0"/>
            </a:p>
          </dgm:t>
        </dgm:pt>
      </mc:Fallback>
    </mc:AlternateConten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:r>
                <a:rPr lang="en-US" b="0" i="0" smtClean="0">
                  <a:latin typeface="Cambria Math" panose="02040503050406030204" pitchFamily="18" charset="0"/>
                </a:rPr>
                <a:t>𝑎^6</a:t>
              </a:r>
              <a:r>
                <a:rPr lang="en-US" dirty="0" smtClean="0"/>
                <a:t>=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𝑎^(3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×2)</a:t>
              </a:r>
              <a:endParaRPr lang="en-US" dirty="0"/>
            </a:p>
          </dgm:t>
        </dgm:pt>
      </mc:Fallback>
    </mc:AlternateContent>
    <dgm:pt modelId="{2163F8C3-DB5F-4EF5-8342-2DC49F5EEA7E}" type="parTrans" cxnId="{E2310315-8B2D-4401-A6D3-BEA8646F8F92}">
      <dgm:prSet/>
      <dgm:spPr>
        <a:ln w="412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5905" custLinFactNeighborY="6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48236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125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A0C19E20-DB59-4ADF-A12C-35E068DB012D}" type="presOf" srcId="{2163F8C3-DB5F-4EF5-8342-2DC49F5EEA7E}" destId="{0F256F1B-D710-47DB-8B22-F762BA786D19}" srcOrd="0" destOrd="0" presId="urn:microsoft.com/office/officeart/2005/8/layout/orgChart1"/>
    <dgm:cxn modelId="{33624E47-5123-47EA-A62C-A233FE3922F4}" type="presOf" srcId="{29D4C8A0-DD6F-4FCF-9504-E86B289F4EE2}" destId="{2B79B199-17D6-4595-B921-E90C0DC475E4}" srcOrd="0" destOrd="0" presId="urn:microsoft.com/office/officeart/2005/8/layout/orgChart1"/>
    <dgm:cxn modelId="{B98028AA-A391-45E7-89E4-733C85E05677}" type="presOf" srcId="{4BB4401A-7E86-4A2E-9537-403C38B62AF4}" destId="{3075F349-0883-4B5A-8036-AF63984C7A64}" srcOrd="0" destOrd="0" presId="urn:microsoft.com/office/officeart/2005/8/layout/orgChart1"/>
    <dgm:cxn modelId="{700F358B-50B5-4ADE-8A02-BFA282E996FC}" type="presOf" srcId="{41D375B5-4F80-4A0E-BE53-25DF26342F16}" destId="{7920B802-A73F-4140-82EC-B89B5DE61FED}" srcOrd="0" destOrd="0" presId="urn:microsoft.com/office/officeart/2005/8/layout/orgChart1"/>
    <dgm:cxn modelId="{A5D9EBCF-E509-4CBB-8CE3-59300810BCA2}" type="presOf" srcId="{E2965857-EA90-4D1F-B165-9B6167D90313}" destId="{586FEE35-FED1-435A-86AB-65F36AE9FC9A}" srcOrd="0" destOrd="0" presId="urn:microsoft.com/office/officeart/2005/8/layout/orgChart1"/>
    <dgm:cxn modelId="{6904BB50-2E96-406B-B74E-214F7A34BACC}" type="presOf" srcId="{4BB4401A-7E86-4A2E-9537-403C38B62AF4}" destId="{C6429432-5712-43ED-8CD6-4DD995F6B367}" srcOrd="1" destOrd="0" presId="urn:microsoft.com/office/officeart/2005/8/layout/orgChart1"/>
    <dgm:cxn modelId="{CBEB23AB-8CD1-4988-82C1-5669242AD6A7}" type="presOf" srcId="{E2965857-EA90-4D1F-B165-9B6167D90313}" destId="{95F3B252-A1A8-4FC4-93C3-86B8B9224A8B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035E927D-A8BF-411F-8B9C-C48408DCFEA4}" type="presOf" srcId="{FE9F2175-2BC8-493D-9223-EB98FD12BAE1}" destId="{EFDE33EB-A1D2-41CB-B44C-FD3E0820A66F}" srcOrd="0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01230D24-A059-41B1-864B-0D636059A93B}" type="presOf" srcId="{158D0AA5-D13B-42C5-B9B6-56C67AE98E34}" destId="{16F49C39-7FA9-4317-9252-F17CA1985C52}" srcOrd="0" destOrd="0" presId="urn:microsoft.com/office/officeart/2005/8/layout/orgChart1"/>
    <dgm:cxn modelId="{1A651189-E249-42BE-85F7-88AAC69D072B}" type="presOf" srcId="{9F1F11D0-0A02-4B3E-B74E-71885E22F503}" destId="{48486B74-77F7-4E06-AD91-2E3576CC39D9}" srcOrd="0" destOrd="0" presId="urn:microsoft.com/office/officeart/2005/8/layout/orgChart1"/>
    <dgm:cxn modelId="{D1DE318B-A326-4FB1-8DFD-DD8B983474F2}" type="presOf" srcId="{158D0AA5-D13B-42C5-B9B6-56C67AE98E34}" destId="{2FAB3E25-173C-413A-BB23-933294FB02A0}" srcOrd="1" destOrd="0" presId="urn:microsoft.com/office/officeart/2005/8/layout/orgChart1"/>
    <dgm:cxn modelId="{A2A39D1F-7EBC-46F3-81A2-1333E9C0562D}" type="presOf" srcId="{9F1F11D0-0A02-4B3E-B74E-71885E22F503}" destId="{78D01EAB-05B4-47F8-8DFE-605D6BC92FDF}" srcOrd="1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9E7AE3DE-B067-483D-AC31-56F0B6B7431E}" type="presOf" srcId="{1F2B3BD7-FC2C-48F0-A438-3B067A6B36D8}" destId="{943E3418-6C90-4055-AD4C-F1157F33A0AE}" srcOrd="0" destOrd="0" presId="urn:microsoft.com/office/officeart/2005/8/layout/orgChart1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DFD7B2C6-A906-4E8A-B2E6-4667FFA97878}" type="presOf" srcId="{8533C03B-DD89-4CAA-96A1-8167F4F61E56}" destId="{78CE7BE4-4CB3-412C-A116-B2290693BE81}" srcOrd="0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4B278AAE-C591-4773-8AFB-70E9B5ECFECD}" type="presOf" srcId="{1F2B3BD7-FC2C-48F0-A438-3B067A6B36D8}" destId="{1A6198FB-2E3A-4D8D-9A00-1587B679C59E}" srcOrd="1" destOrd="0" presId="urn:microsoft.com/office/officeart/2005/8/layout/orgChart1"/>
    <dgm:cxn modelId="{86F4DC6D-BB5C-4430-8495-CF39880B950D}" type="presParOf" srcId="{78CE7BE4-4CB3-412C-A116-B2290693BE81}" destId="{2A01E225-4E31-4F99-AAE4-D087DD66C996}" srcOrd="0" destOrd="0" presId="urn:microsoft.com/office/officeart/2005/8/layout/orgChart1"/>
    <dgm:cxn modelId="{DE337AE2-50E1-4F3A-9A4C-69D2B60C9FCE}" type="presParOf" srcId="{2A01E225-4E31-4F99-AAE4-D087DD66C996}" destId="{7CD15AD2-097A-4610-956B-E0E4B5E584D2}" srcOrd="0" destOrd="0" presId="urn:microsoft.com/office/officeart/2005/8/layout/orgChart1"/>
    <dgm:cxn modelId="{1F64776A-4F0F-4C8D-9258-FCB8A68C6FCB}" type="presParOf" srcId="{7CD15AD2-097A-4610-956B-E0E4B5E584D2}" destId="{3075F349-0883-4B5A-8036-AF63984C7A64}" srcOrd="0" destOrd="0" presId="urn:microsoft.com/office/officeart/2005/8/layout/orgChart1"/>
    <dgm:cxn modelId="{645AB987-C5A5-4BE8-BA1F-A9A8515F8381}" type="presParOf" srcId="{7CD15AD2-097A-4610-956B-E0E4B5E584D2}" destId="{C6429432-5712-43ED-8CD6-4DD995F6B367}" srcOrd="1" destOrd="0" presId="urn:microsoft.com/office/officeart/2005/8/layout/orgChart1"/>
    <dgm:cxn modelId="{EC050FF9-0A3E-4A57-9A80-5FC5D98860EC}" type="presParOf" srcId="{2A01E225-4E31-4F99-AAE4-D087DD66C996}" destId="{C06FAC26-0095-42B6-9027-BE7EC2D47B53}" srcOrd="1" destOrd="0" presId="urn:microsoft.com/office/officeart/2005/8/layout/orgChart1"/>
    <dgm:cxn modelId="{7D62E167-F932-4A24-8891-B48EC8CF84CA}" type="presParOf" srcId="{C06FAC26-0095-42B6-9027-BE7EC2D47B53}" destId="{EFDE33EB-A1D2-41CB-B44C-FD3E0820A66F}" srcOrd="0" destOrd="0" presId="urn:microsoft.com/office/officeart/2005/8/layout/orgChart1"/>
    <dgm:cxn modelId="{C0A04714-1A65-4328-BDEF-B89FD39917D0}" type="presParOf" srcId="{C06FAC26-0095-42B6-9027-BE7EC2D47B53}" destId="{59642ACA-7437-4973-BCD1-0B431BF5580B}" srcOrd="1" destOrd="0" presId="urn:microsoft.com/office/officeart/2005/8/layout/orgChart1"/>
    <dgm:cxn modelId="{C85CB0CA-0AA2-4281-B5B9-30F93F0CCEF9}" type="presParOf" srcId="{59642ACA-7437-4973-BCD1-0B431BF5580B}" destId="{10E81700-D8D7-42F1-9E19-1F6A24DD243F}" srcOrd="0" destOrd="0" presId="urn:microsoft.com/office/officeart/2005/8/layout/orgChart1"/>
    <dgm:cxn modelId="{E6710E95-A00E-4AD3-8A9A-ECB36475E280}" type="presParOf" srcId="{10E81700-D8D7-42F1-9E19-1F6A24DD243F}" destId="{16F49C39-7FA9-4317-9252-F17CA1985C52}" srcOrd="0" destOrd="0" presId="urn:microsoft.com/office/officeart/2005/8/layout/orgChart1"/>
    <dgm:cxn modelId="{3DBB6327-A534-495B-914C-57E21B1D78DC}" type="presParOf" srcId="{10E81700-D8D7-42F1-9E19-1F6A24DD243F}" destId="{2FAB3E25-173C-413A-BB23-933294FB02A0}" srcOrd="1" destOrd="0" presId="urn:microsoft.com/office/officeart/2005/8/layout/orgChart1"/>
    <dgm:cxn modelId="{D9F22F38-8984-4BD4-AFFC-B552FF99A61F}" type="presParOf" srcId="{59642ACA-7437-4973-BCD1-0B431BF5580B}" destId="{032EAC74-B26E-498C-B982-9FD7911204AA}" srcOrd="1" destOrd="0" presId="urn:microsoft.com/office/officeart/2005/8/layout/orgChart1"/>
    <dgm:cxn modelId="{AE564E83-DA7B-4F5C-B80D-5F22CD4170BB}" type="presParOf" srcId="{59642ACA-7437-4973-BCD1-0B431BF5580B}" destId="{4958F594-9DAC-4D86-B161-B0B56634C694}" srcOrd="2" destOrd="0" presId="urn:microsoft.com/office/officeart/2005/8/layout/orgChart1"/>
    <dgm:cxn modelId="{C8309DFD-DAAB-4CE8-8D1C-6C25E1B910BB}" type="presParOf" srcId="{C06FAC26-0095-42B6-9027-BE7EC2D47B53}" destId="{7920B802-A73F-4140-82EC-B89B5DE61FED}" srcOrd="2" destOrd="0" presId="urn:microsoft.com/office/officeart/2005/8/layout/orgChart1"/>
    <dgm:cxn modelId="{F6CEBE2F-9DF0-4806-B114-BDF397703522}" type="presParOf" srcId="{C06FAC26-0095-42B6-9027-BE7EC2D47B53}" destId="{D6304D17-5217-4F0C-9E92-9477050318FC}" srcOrd="3" destOrd="0" presId="urn:microsoft.com/office/officeart/2005/8/layout/orgChart1"/>
    <dgm:cxn modelId="{056DD25E-47C6-449D-902A-83C02D969E25}" type="presParOf" srcId="{D6304D17-5217-4F0C-9E92-9477050318FC}" destId="{955061A7-D371-4B5C-8164-F80481D3DADB}" srcOrd="0" destOrd="0" presId="urn:microsoft.com/office/officeart/2005/8/layout/orgChart1"/>
    <dgm:cxn modelId="{52EA1FA1-7A15-46F0-A3B2-320448860C61}" type="presParOf" srcId="{955061A7-D371-4B5C-8164-F80481D3DADB}" destId="{943E3418-6C90-4055-AD4C-F1157F33A0AE}" srcOrd="0" destOrd="0" presId="urn:microsoft.com/office/officeart/2005/8/layout/orgChart1"/>
    <dgm:cxn modelId="{AC9774C1-EB12-44C7-8C0E-517858ED3F7D}" type="presParOf" srcId="{955061A7-D371-4B5C-8164-F80481D3DADB}" destId="{1A6198FB-2E3A-4D8D-9A00-1587B679C59E}" srcOrd="1" destOrd="0" presId="urn:microsoft.com/office/officeart/2005/8/layout/orgChart1"/>
    <dgm:cxn modelId="{11687A0B-A94C-4669-B89B-772D8A1AFF78}" type="presParOf" srcId="{D6304D17-5217-4F0C-9E92-9477050318FC}" destId="{B84E4A72-B4A2-45AC-9211-7CE5ACB23186}" srcOrd="1" destOrd="0" presId="urn:microsoft.com/office/officeart/2005/8/layout/orgChart1"/>
    <dgm:cxn modelId="{7F9C3C67-93DB-4D58-A172-40C694E279D3}" type="presParOf" srcId="{B84E4A72-B4A2-45AC-9211-7CE5ACB23186}" destId="{0F256F1B-D710-47DB-8B22-F762BA786D19}" srcOrd="0" destOrd="0" presId="urn:microsoft.com/office/officeart/2005/8/layout/orgChart1"/>
    <dgm:cxn modelId="{A1CB7B2F-916F-4664-8C1D-946F6F7C733B}" type="presParOf" srcId="{B84E4A72-B4A2-45AC-9211-7CE5ACB23186}" destId="{C3EB2C19-AFFF-42D6-A041-1D2A2247F8AA}" srcOrd="1" destOrd="0" presId="urn:microsoft.com/office/officeart/2005/8/layout/orgChart1"/>
    <dgm:cxn modelId="{25B58B0B-3925-4024-9383-78F8127E2DC4}" type="presParOf" srcId="{C3EB2C19-AFFF-42D6-A041-1D2A2247F8AA}" destId="{685088F0-71B0-4C2D-B602-53FAE2AB5B54}" srcOrd="0" destOrd="0" presId="urn:microsoft.com/office/officeart/2005/8/layout/orgChart1"/>
    <dgm:cxn modelId="{483C295F-C243-40BD-A175-697C7DBE3C5B}" type="presParOf" srcId="{685088F0-71B0-4C2D-B602-53FAE2AB5B54}" destId="{586FEE35-FED1-435A-86AB-65F36AE9FC9A}" srcOrd="0" destOrd="0" presId="urn:microsoft.com/office/officeart/2005/8/layout/orgChart1"/>
    <dgm:cxn modelId="{777ACC58-087A-476F-8B6A-D18E831D9C4E}" type="presParOf" srcId="{685088F0-71B0-4C2D-B602-53FAE2AB5B54}" destId="{95F3B252-A1A8-4FC4-93C3-86B8B9224A8B}" srcOrd="1" destOrd="0" presId="urn:microsoft.com/office/officeart/2005/8/layout/orgChart1"/>
    <dgm:cxn modelId="{C2D0C00A-B172-4915-B03D-33577B4EE222}" type="presParOf" srcId="{C3EB2C19-AFFF-42D6-A041-1D2A2247F8AA}" destId="{32B82F7A-A23E-4AF9-8646-5E642C259988}" srcOrd="1" destOrd="0" presId="urn:microsoft.com/office/officeart/2005/8/layout/orgChart1"/>
    <dgm:cxn modelId="{C975903F-5353-4DB3-A452-D72AD8D8ABC5}" type="presParOf" srcId="{C3EB2C19-AFFF-42D6-A041-1D2A2247F8AA}" destId="{16FCDBB6-BBBB-4610-9FC2-E2422B05B63D}" srcOrd="2" destOrd="0" presId="urn:microsoft.com/office/officeart/2005/8/layout/orgChart1"/>
    <dgm:cxn modelId="{48CCD7DB-26EB-4555-8D06-9463EFF0F69E}" type="presParOf" srcId="{D6304D17-5217-4F0C-9E92-9477050318FC}" destId="{4BCFB118-E2A5-4FA5-8DC2-E898CF4205EB}" srcOrd="2" destOrd="0" presId="urn:microsoft.com/office/officeart/2005/8/layout/orgChart1"/>
    <dgm:cxn modelId="{D2D7F988-08F6-4B8F-A4C3-9B775BBE65F0}" type="presParOf" srcId="{C06FAC26-0095-42B6-9027-BE7EC2D47B53}" destId="{2B79B199-17D6-4595-B921-E90C0DC475E4}" srcOrd="4" destOrd="0" presId="urn:microsoft.com/office/officeart/2005/8/layout/orgChart1"/>
    <dgm:cxn modelId="{FBA913E5-CA41-414C-AFD0-732076ABDD62}" type="presParOf" srcId="{C06FAC26-0095-42B6-9027-BE7EC2D47B53}" destId="{D225DECB-0114-41B7-A725-05347EC2BE20}" srcOrd="5" destOrd="0" presId="urn:microsoft.com/office/officeart/2005/8/layout/orgChart1"/>
    <dgm:cxn modelId="{94A91B35-BE05-4F08-87D3-A41DA9534E0F}" type="presParOf" srcId="{D225DECB-0114-41B7-A725-05347EC2BE20}" destId="{099D211B-84B5-4ABA-B150-F1BD08D03D23}" srcOrd="0" destOrd="0" presId="urn:microsoft.com/office/officeart/2005/8/layout/orgChart1"/>
    <dgm:cxn modelId="{E29E8552-6DEE-427A-A4FD-5982D09758F5}" type="presParOf" srcId="{099D211B-84B5-4ABA-B150-F1BD08D03D23}" destId="{48486B74-77F7-4E06-AD91-2E3576CC39D9}" srcOrd="0" destOrd="0" presId="urn:microsoft.com/office/officeart/2005/8/layout/orgChart1"/>
    <dgm:cxn modelId="{C505BB8C-2A98-487A-AEB5-7BD953AB3880}" type="presParOf" srcId="{099D211B-84B5-4ABA-B150-F1BD08D03D23}" destId="{78D01EAB-05B4-47F8-8DFE-605D6BC92FDF}" srcOrd="1" destOrd="0" presId="urn:microsoft.com/office/officeart/2005/8/layout/orgChart1"/>
    <dgm:cxn modelId="{9359AFC1-B2B6-42BB-B72D-16ED51A5F245}" type="presParOf" srcId="{D225DECB-0114-41B7-A725-05347EC2BE20}" destId="{7C2CC13F-E9A6-4E77-89F8-21C66D2C92F2}" srcOrd="1" destOrd="0" presId="urn:microsoft.com/office/officeart/2005/8/layout/orgChart1"/>
    <dgm:cxn modelId="{7CE3EC9B-A11C-4D88-AAB0-2C3F6ED44B76}" type="presParOf" srcId="{D225DECB-0114-41B7-A725-05347EC2BE20}" destId="{5108485F-EFDF-4F7C-95B3-B9D143E733D9}" srcOrd="2" destOrd="0" presId="urn:microsoft.com/office/officeart/2005/8/layout/orgChart1"/>
    <dgm:cxn modelId="{2ADB6778-FA1F-401E-9E65-6075A50639CE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E6418-AC71-428A-AAB4-63E796D752B6}" type="doc">
      <dgm:prSet loTypeId="urn:microsoft.com/office/officeart/2005/8/layout/radial6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1D6CBF-9F6D-4B87-A017-A9CFD6099194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CBCA6-2BA3-4378-A6D8-59FF8CC983E9}" type="parTrans" cxnId="{36E71DFC-CEBA-4028-B981-CDFD8932DD70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E044B-C12A-442B-B862-FE6AE0854251}" type="sibTrans" cxnId="{36E71DFC-CEBA-4028-B981-CDFD8932DD70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32757-C612-4617-BEFA-7AC759C410A4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59269-BBEA-4498-8928-AE8F72112635}" type="parTrans" cxnId="{1D95A8DC-42DC-4F39-8DD4-55E46773B53A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96B87-A39D-46B3-B2CE-AE3AF738F944}" type="sibTrans" cxnId="{1D95A8DC-42DC-4F39-8DD4-55E46773B53A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2CE44-F61B-4ADC-A6EC-7363480D615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98DB8B-5F3B-4FDB-A322-1820A908150F}" type="parTrans" cxnId="{B457976A-975A-4B8B-B6FC-72F38B9BFB4F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D0B0D-1E85-4EAC-9D98-91F8915FC55D}" type="sibTrans" cxnId="{B457976A-975A-4B8B-B6FC-72F38B9BFB4F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6B0CA-6F37-4D6E-B761-3D83AEECD8C0}">
      <dgm:prSet phldrT="[Text]" custT="1"/>
      <dgm:spPr/>
      <dgm:t>
        <a:bodyPr/>
        <a:lstStyle/>
        <a:p>
          <a:r>
            <a: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6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82BAA-41CD-4B2A-B9B0-EC6B55CA253A}" type="parTrans" cxnId="{E88D1773-328A-45D0-BFDB-F4B80C326693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F761F-0925-426C-9B30-D9380B423316}" type="sibTrans" cxnId="{E88D1773-328A-45D0-BFDB-F4B80C326693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A5952-7CB5-429B-87D0-461469D566D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B9B14EC-F1F0-4732-8727-5316C06B1A6C}" type="parTrans" cxnId="{3874188C-BC12-4DD5-9A4F-03A137EE0254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60527-BDE5-4806-9C8C-484A003F1D62}" type="sibTrans" cxnId="{3874188C-BC12-4DD5-9A4F-03A137EE0254}">
      <dgm:prSet/>
      <dgm:spPr/>
      <dgm:t>
        <a:bodyPr/>
        <a:lstStyle/>
        <a:p>
          <a:endParaRPr lang="en-US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5D9DB-2D17-408C-8F85-B35F6A48C322}" type="pres">
      <dgm:prSet presAssocID="{C49E6418-AC71-428A-AAB4-63E796D752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0B2D69-F89D-40EC-BF58-B2108EA7BC38}" type="pres">
      <dgm:prSet presAssocID="{CE1D6CBF-9F6D-4B87-A017-A9CFD6099194}" presName="centerShape" presStyleLbl="node0" presStyleIdx="0" presStyleCnt="1"/>
      <dgm:spPr/>
      <dgm:t>
        <a:bodyPr/>
        <a:lstStyle/>
        <a:p>
          <a:endParaRPr lang="en-US"/>
        </a:p>
      </dgm:t>
    </dgm:pt>
    <dgm:pt modelId="{953F890B-60CC-4AB5-86B2-1ED01D3187E9}" type="pres">
      <dgm:prSet presAssocID="{A0F32757-C612-4617-BEFA-7AC759C410A4}" presName="node" presStyleLbl="node1" presStyleIdx="0" presStyleCnt="4">
        <dgm:presLayoutVars>
          <dgm:bulletEnabled val="1"/>
        </dgm:presLayoutVars>
      </dgm:prSet>
      <dgm:spPr/>
    </dgm:pt>
    <dgm:pt modelId="{C4B3B888-E21F-4D49-BD8F-646AE9CDDC24}" type="pres">
      <dgm:prSet presAssocID="{A0F32757-C612-4617-BEFA-7AC759C410A4}" presName="dummy" presStyleCnt="0"/>
      <dgm:spPr/>
    </dgm:pt>
    <dgm:pt modelId="{A2DCE4FB-1DED-4C95-8A48-636F8DD40DBA}" type="pres">
      <dgm:prSet presAssocID="{AA296B87-A39D-46B3-B2CE-AE3AF738F944}" presName="sibTrans" presStyleLbl="sibTrans2D1" presStyleIdx="0" presStyleCnt="4"/>
      <dgm:spPr/>
    </dgm:pt>
    <dgm:pt modelId="{47CD24D6-3E9A-445E-91CB-86847B1C1C99}" type="pres">
      <dgm:prSet presAssocID="{32D2CE44-F61B-4ADC-A6EC-7363480D61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B4333-7B4F-4F77-BDB0-1CA7437554BD}" type="pres">
      <dgm:prSet presAssocID="{32D2CE44-F61B-4ADC-A6EC-7363480D6155}" presName="dummy" presStyleCnt="0"/>
      <dgm:spPr/>
    </dgm:pt>
    <dgm:pt modelId="{C81565F2-7892-40DA-85D0-8D53A8046329}" type="pres">
      <dgm:prSet presAssocID="{204D0B0D-1E85-4EAC-9D98-91F8915FC55D}" presName="sibTrans" presStyleLbl="sibTrans2D1" presStyleIdx="1" presStyleCnt="4"/>
      <dgm:spPr/>
    </dgm:pt>
    <dgm:pt modelId="{745F4D01-F2FF-4C21-91CE-344422963ECC}" type="pres">
      <dgm:prSet presAssocID="{B3A6B0CA-6F37-4D6E-B761-3D83AEECD8C0}" presName="node" presStyleLbl="node1" presStyleIdx="2" presStyleCnt="4">
        <dgm:presLayoutVars>
          <dgm:bulletEnabled val="1"/>
        </dgm:presLayoutVars>
      </dgm:prSet>
      <dgm:spPr/>
    </dgm:pt>
    <dgm:pt modelId="{6C12819E-5B81-4502-9311-E924C0728F40}" type="pres">
      <dgm:prSet presAssocID="{B3A6B0CA-6F37-4D6E-B761-3D83AEECD8C0}" presName="dummy" presStyleCnt="0"/>
      <dgm:spPr/>
    </dgm:pt>
    <dgm:pt modelId="{B5305D09-2EAD-4C1C-9722-F5F432F0E3A9}" type="pres">
      <dgm:prSet presAssocID="{6EEF761F-0925-426C-9B30-D9380B423316}" presName="sibTrans" presStyleLbl="sibTrans2D1" presStyleIdx="2" presStyleCnt="4"/>
      <dgm:spPr/>
    </dgm:pt>
    <dgm:pt modelId="{DC267753-002B-431C-9B15-1C04ECC5ABF4}" type="pres">
      <dgm:prSet presAssocID="{A7FA5952-7CB5-429B-87D0-461469D566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1E7D7-B92C-4BAD-A645-0034C485C67D}" type="pres">
      <dgm:prSet presAssocID="{A7FA5952-7CB5-429B-87D0-461469D566D8}" presName="dummy" presStyleCnt="0"/>
      <dgm:spPr/>
    </dgm:pt>
    <dgm:pt modelId="{EBC8B4A8-ACB1-472D-95CA-F377A1F61E20}" type="pres">
      <dgm:prSet presAssocID="{AC260527-BDE5-4806-9C8C-484A003F1D62}" presName="sibTrans" presStyleLbl="sibTrans2D1" presStyleIdx="3" presStyleCnt="4"/>
      <dgm:spPr/>
    </dgm:pt>
  </dgm:ptLst>
  <dgm:cxnLst>
    <dgm:cxn modelId="{8EEDA85F-0344-4311-B2C8-2F227EF380E1}" type="presOf" srcId="{C49E6418-AC71-428A-AAB4-63E796D752B6}" destId="{7B65D9DB-2D17-408C-8F85-B35F6A48C322}" srcOrd="0" destOrd="0" presId="urn:microsoft.com/office/officeart/2005/8/layout/radial6"/>
    <dgm:cxn modelId="{551D23A3-4B62-4FAB-8582-69C878C0BAF4}" type="presOf" srcId="{32D2CE44-F61B-4ADC-A6EC-7363480D6155}" destId="{47CD24D6-3E9A-445E-91CB-86847B1C1C99}" srcOrd="0" destOrd="0" presId="urn:microsoft.com/office/officeart/2005/8/layout/radial6"/>
    <dgm:cxn modelId="{B457976A-975A-4B8B-B6FC-72F38B9BFB4F}" srcId="{CE1D6CBF-9F6D-4B87-A017-A9CFD6099194}" destId="{32D2CE44-F61B-4ADC-A6EC-7363480D6155}" srcOrd="1" destOrd="0" parTransId="{8F98DB8B-5F3B-4FDB-A322-1820A908150F}" sibTransId="{204D0B0D-1E85-4EAC-9D98-91F8915FC55D}"/>
    <dgm:cxn modelId="{C4D48EEF-5DE0-4886-867A-EE6F8E1EE94A}" type="presOf" srcId="{A0F32757-C612-4617-BEFA-7AC759C410A4}" destId="{953F890B-60CC-4AB5-86B2-1ED01D3187E9}" srcOrd="0" destOrd="0" presId="urn:microsoft.com/office/officeart/2005/8/layout/radial6"/>
    <dgm:cxn modelId="{64AB090E-9A8C-409A-9B9E-EE169E9E7C9C}" type="presOf" srcId="{204D0B0D-1E85-4EAC-9D98-91F8915FC55D}" destId="{C81565F2-7892-40DA-85D0-8D53A8046329}" srcOrd="0" destOrd="0" presId="urn:microsoft.com/office/officeart/2005/8/layout/radial6"/>
    <dgm:cxn modelId="{50AE9EE4-3933-426E-8C2F-037B72E2A31A}" type="presOf" srcId="{6EEF761F-0925-426C-9B30-D9380B423316}" destId="{B5305D09-2EAD-4C1C-9722-F5F432F0E3A9}" srcOrd="0" destOrd="0" presId="urn:microsoft.com/office/officeart/2005/8/layout/radial6"/>
    <dgm:cxn modelId="{3874188C-BC12-4DD5-9A4F-03A137EE0254}" srcId="{CE1D6CBF-9F6D-4B87-A017-A9CFD6099194}" destId="{A7FA5952-7CB5-429B-87D0-461469D566D8}" srcOrd="3" destOrd="0" parTransId="{BB9B14EC-F1F0-4732-8727-5316C06B1A6C}" sibTransId="{AC260527-BDE5-4806-9C8C-484A003F1D62}"/>
    <dgm:cxn modelId="{E88D1773-328A-45D0-BFDB-F4B80C326693}" srcId="{CE1D6CBF-9F6D-4B87-A017-A9CFD6099194}" destId="{B3A6B0CA-6F37-4D6E-B761-3D83AEECD8C0}" srcOrd="2" destOrd="0" parTransId="{1EB82BAA-41CD-4B2A-B9B0-EC6B55CA253A}" sibTransId="{6EEF761F-0925-426C-9B30-D9380B423316}"/>
    <dgm:cxn modelId="{1D95A8DC-42DC-4F39-8DD4-55E46773B53A}" srcId="{CE1D6CBF-9F6D-4B87-A017-A9CFD6099194}" destId="{A0F32757-C612-4617-BEFA-7AC759C410A4}" srcOrd="0" destOrd="0" parTransId="{9D859269-BBEA-4498-8928-AE8F72112635}" sibTransId="{AA296B87-A39D-46B3-B2CE-AE3AF738F944}"/>
    <dgm:cxn modelId="{FDD6DC5E-E2BA-4085-B26E-93C456E9E5B7}" type="presOf" srcId="{AA296B87-A39D-46B3-B2CE-AE3AF738F944}" destId="{A2DCE4FB-1DED-4C95-8A48-636F8DD40DBA}" srcOrd="0" destOrd="0" presId="urn:microsoft.com/office/officeart/2005/8/layout/radial6"/>
    <dgm:cxn modelId="{301B2C0C-6343-4449-B592-585753F96BFA}" type="presOf" srcId="{CE1D6CBF-9F6D-4B87-A017-A9CFD6099194}" destId="{8A0B2D69-F89D-40EC-BF58-B2108EA7BC38}" srcOrd="0" destOrd="0" presId="urn:microsoft.com/office/officeart/2005/8/layout/radial6"/>
    <dgm:cxn modelId="{A691A5D3-8165-4EA7-BD10-980BB482420C}" type="presOf" srcId="{A7FA5952-7CB5-429B-87D0-461469D566D8}" destId="{DC267753-002B-431C-9B15-1C04ECC5ABF4}" srcOrd="0" destOrd="0" presId="urn:microsoft.com/office/officeart/2005/8/layout/radial6"/>
    <dgm:cxn modelId="{F8FB5C2B-51A0-438A-9D20-CE00866C46B8}" type="presOf" srcId="{AC260527-BDE5-4806-9C8C-484A003F1D62}" destId="{EBC8B4A8-ACB1-472D-95CA-F377A1F61E20}" srcOrd="0" destOrd="0" presId="urn:microsoft.com/office/officeart/2005/8/layout/radial6"/>
    <dgm:cxn modelId="{36E71DFC-CEBA-4028-B981-CDFD8932DD70}" srcId="{C49E6418-AC71-428A-AAB4-63E796D752B6}" destId="{CE1D6CBF-9F6D-4B87-A017-A9CFD6099194}" srcOrd="0" destOrd="0" parTransId="{FE4CBCA6-2BA3-4378-A6D8-59FF8CC983E9}" sibTransId="{88EE044B-C12A-442B-B862-FE6AE0854251}"/>
    <dgm:cxn modelId="{2A35F6E4-0019-4F63-9C61-DB27473EBEC8}" type="presOf" srcId="{B3A6B0CA-6F37-4D6E-B761-3D83AEECD8C0}" destId="{745F4D01-F2FF-4C21-91CE-344422963ECC}" srcOrd="0" destOrd="0" presId="urn:microsoft.com/office/officeart/2005/8/layout/radial6"/>
    <dgm:cxn modelId="{808AA701-5334-4119-8B83-141E25988AD8}" type="presParOf" srcId="{7B65D9DB-2D17-408C-8F85-B35F6A48C322}" destId="{8A0B2D69-F89D-40EC-BF58-B2108EA7BC38}" srcOrd="0" destOrd="0" presId="urn:microsoft.com/office/officeart/2005/8/layout/radial6"/>
    <dgm:cxn modelId="{D9B05175-F4D3-4687-882A-FF2D51A02407}" type="presParOf" srcId="{7B65D9DB-2D17-408C-8F85-B35F6A48C322}" destId="{953F890B-60CC-4AB5-86B2-1ED01D3187E9}" srcOrd="1" destOrd="0" presId="urn:microsoft.com/office/officeart/2005/8/layout/radial6"/>
    <dgm:cxn modelId="{5B0C2F2C-7D29-41A0-8DB2-E61FAF1B2C01}" type="presParOf" srcId="{7B65D9DB-2D17-408C-8F85-B35F6A48C322}" destId="{C4B3B888-E21F-4D49-BD8F-646AE9CDDC24}" srcOrd="2" destOrd="0" presId="urn:microsoft.com/office/officeart/2005/8/layout/radial6"/>
    <dgm:cxn modelId="{540C84ED-532E-464F-B207-8237D72C6DC1}" type="presParOf" srcId="{7B65D9DB-2D17-408C-8F85-B35F6A48C322}" destId="{A2DCE4FB-1DED-4C95-8A48-636F8DD40DBA}" srcOrd="3" destOrd="0" presId="urn:microsoft.com/office/officeart/2005/8/layout/radial6"/>
    <dgm:cxn modelId="{3408D526-2A39-48FF-AD9C-78A21AEB6484}" type="presParOf" srcId="{7B65D9DB-2D17-408C-8F85-B35F6A48C322}" destId="{47CD24D6-3E9A-445E-91CB-86847B1C1C99}" srcOrd="4" destOrd="0" presId="urn:microsoft.com/office/officeart/2005/8/layout/radial6"/>
    <dgm:cxn modelId="{FB067022-0F90-41EB-9C43-8BDA13BF3402}" type="presParOf" srcId="{7B65D9DB-2D17-408C-8F85-B35F6A48C322}" destId="{EF3B4333-7B4F-4F77-BDB0-1CA7437554BD}" srcOrd="5" destOrd="0" presId="urn:microsoft.com/office/officeart/2005/8/layout/radial6"/>
    <dgm:cxn modelId="{1ED3BE85-BEA1-4E05-9C2A-7DB568476C12}" type="presParOf" srcId="{7B65D9DB-2D17-408C-8F85-B35F6A48C322}" destId="{C81565F2-7892-40DA-85D0-8D53A8046329}" srcOrd="6" destOrd="0" presId="urn:microsoft.com/office/officeart/2005/8/layout/radial6"/>
    <dgm:cxn modelId="{5DE0933D-3680-4CBA-84CC-9AC8F4AA5C7E}" type="presParOf" srcId="{7B65D9DB-2D17-408C-8F85-B35F6A48C322}" destId="{745F4D01-F2FF-4C21-91CE-344422963ECC}" srcOrd="7" destOrd="0" presId="urn:microsoft.com/office/officeart/2005/8/layout/radial6"/>
    <dgm:cxn modelId="{38DF5976-B79D-40A9-9B2B-2220E853476D}" type="presParOf" srcId="{7B65D9DB-2D17-408C-8F85-B35F6A48C322}" destId="{6C12819E-5B81-4502-9311-E924C0728F40}" srcOrd="8" destOrd="0" presId="urn:microsoft.com/office/officeart/2005/8/layout/radial6"/>
    <dgm:cxn modelId="{DB9E2E65-368F-4715-AA20-57FD7923D087}" type="presParOf" srcId="{7B65D9DB-2D17-408C-8F85-B35F6A48C322}" destId="{B5305D09-2EAD-4C1C-9722-F5F432F0E3A9}" srcOrd="9" destOrd="0" presId="urn:microsoft.com/office/officeart/2005/8/layout/radial6"/>
    <dgm:cxn modelId="{3227517A-FCC5-4F8C-B06F-DA76A5D30C15}" type="presParOf" srcId="{7B65D9DB-2D17-408C-8F85-B35F6A48C322}" destId="{DC267753-002B-431C-9B15-1C04ECC5ABF4}" srcOrd="10" destOrd="0" presId="urn:microsoft.com/office/officeart/2005/8/layout/radial6"/>
    <dgm:cxn modelId="{BA32B84B-95C2-4843-AE13-50C0C8B06EAD}" type="presParOf" srcId="{7B65D9DB-2D17-408C-8F85-B35F6A48C322}" destId="{4291E7D7-B92C-4BAD-A645-0034C485C67D}" srcOrd="11" destOrd="0" presId="urn:microsoft.com/office/officeart/2005/8/layout/radial6"/>
    <dgm:cxn modelId="{043EDF9D-1B4E-4326-8DC7-718ACE6B9024}" type="presParOf" srcId="{7B65D9DB-2D17-408C-8F85-B35F6A48C322}" destId="{EBC8B4A8-ACB1-472D-95CA-F377A1F61E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B4401A-7E86-4A2E-9537-403C38B62A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158D0AA5-D13B-42C5-B9B6-56C67AE98E3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9F2175-2BC8-493D-9223-EB98FD12BAE1}" type="parTrans" cxnId="{E5A173D6-A662-426E-AFCB-556899458BE5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dgm:pt modelId="{9F1F11D0-0A02-4B3E-B74E-71885E22F50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D4C8A0-DD6F-4FCF-9504-E86B289F4EE2}" type="parTrans" cxnId="{2C9FBB7B-2CC0-4A22-9903-BA3CBEA36164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dgm:pt modelId="{1F2B3BD7-FC2C-48F0-A438-3B067A6B36D8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E2965857-EA90-4D1F-B165-9B6167D90313}">
      <dgm:prSet/>
      <dgm:spPr>
        <a:blipFill rotWithShape="0">
          <a:blip xmlns:r="http://schemas.openxmlformats.org/officeDocument/2006/relationships" r:embed="rId5"/>
          <a:stretch>
            <a:fillRect b="-10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63F8C3-DB5F-4EF5-8342-2DC49F5EEA7E}" type="parTrans" cxnId="{E2310315-8B2D-4401-A6D3-BEA8646F8F92}">
      <dgm:prSet/>
      <dgm:spPr>
        <a:ln w="412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5905" custLinFactNeighborY="6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48236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125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A0C19E20-DB59-4ADF-A12C-35E068DB012D}" type="presOf" srcId="{2163F8C3-DB5F-4EF5-8342-2DC49F5EEA7E}" destId="{0F256F1B-D710-47DB-8B22-F762BA786D19}" srcOrd="0" destOrd="0" presId="urn:microsoft.com/office/officeart/2005/8/layout/orgChart1"/>
    <dgm:cxn modelId="{33624E47-5123-47EA-A62C-A233FE3922F4}" type="presOf" srcId="{29D4C8A0-DD6F-4FCF-9504-E86B289F4EE2}" destId="{2B79B199-17D6-4595-B921-E90C0DC475E4}" srcOrd="0" destOrd="0" presId="urn:microsoft.com/office/officeart/2005/8/layout/orgChart1"/>
    <dgm:cxn modelId="{B98028AA-A391-45E7-89E4-733C85E05677}" type="presOf" srcId="{4BB4401A-7E86-4A2E-9537-403C38B62AF4}" destId="{3075F349-0883-4B5A-8036-AF63984C7A64}" srcOrd="0" destOrd="0" presId="urn:microsoft.com/office/officeart/2005/8/layout/orgChart1"/>
    <dgm:cxn modelId="{700F358B-50B5-4ADE-8A02-BFA282E996FC}" type="presOf" srcId="{41D375B5-4F80-4A0E-BE53-25DF26342F16}" destId="{7920B802-A73F-4140-82EC-B89B5DE61FED}" srcOrd="0" destOrd="0" presId="urn:microsoft.com/office/officeart/2005/8/layout/orgChart1"/>
    <dgm:cxn modelId="{A5D9EBCF-E509-4CBB-8CE3-59300810BCA2}" type="presOf" srcId="{E2965857-EA90-4D1F-B165-9B6167D90313}" destId="{586FEE35-FED1-435A-86AB-65F36AE9FC9A}" srcOrd="0" destOrd="0" presId="urn:microsoft.com/office/officeart/2005/8/layout/orgChart1"/>
    <dgm:cxn modelId="{6904BB50-2E96-406B-B74E-214F7A34BACC}" type="presOf" srcId="{4BB4401A-7E86-4A2E-9537-403C38B62AF4}" destId="{C6429432-5712-43ED-8CD6-4DD995F6B367}" srcOrd="1" destOrd="0" presId="urn:microsoft.com/office/officeart/2005/8/layout/orgChart1"/>
    <dgm:cxn modelId="{CBEB23AB-8CD1-4988-82C1-5669242AD6A7}" type="presOf" srcId="{E2965857-EA90-4D1F-B165-9B6167D90313}" destId="{95F3B252-A1A8-4FC4-93C3-86B8B9224A8B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035E927D-A8BF-411F-8B9C-C48408DCFEA4}" type="presOf" srcId="{FE9F2175-2BC8-493D-9223-EB98FD12BAE1}" destId="{EFDE33EB-A1D2-41CB-B44C-FD3E0820A66F}" srcOrd="0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01230D24-A059-41B1-864B-0D636059A93B}" type="presOf" srcId="{158D0AA5-D13B-42C5-B9B6-56C67AE98E34}" destId="{16F49C39-7FA9-4317-9252-F17CA1985C52}" srcOrd="0" destOrd="0" presId="urn:microsoft.com/office/officeart/2005/8/layout/orgChart1"/>
    <dgm:cxn modelId="{1A651189-E249-42BE-85F7-88AAC69D072B}" type="presOf" srcId="{9F1F11D0-0A02-4B3E-B74E-71885E22F503}" destId="{48486B74-77F7-4E06-AD91-2E3576CC39D9}" srcOrd="0" destOrd="0" presId="urn:microsoft.com/office/officeart/2005/8/layout/orgChart1"/>
    <dgm:cxn modelId="{D1DE318B-A326-4FB1-8DFD-DD8B983474F2}" type="presOf" srcId="{158D0AA5-D13B-42C5-B9B6-56C67AE98E34}" destId="{2FAB3E25-173C-413A-BB23-933294FB02A0}" srcOrd="1" destOrd="0" presId="urn:microsoft.com/office/officeart/2005/8/layout/orgChart1"/>
    <dgm:cxn modelId="{A2A39D1F-7EBC-46F3-81A2-1333E9C0562D}" type="presOf" srcId="{9F1F11D0-0A02-4B3E-B74E-71885E22F503}" destId="{78D01EAB-05B4-47F8-8DFE-605D6BC92FDF}" srcOrd="1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9E7AE3DE-B067-483D-AC31-56F0B6B7431E}" type="presOf" srcId="{1F2B3BD7-FC2C-48F0-A438-3B067A6B36D8}" destId="{943E3418-6C90-4055-AD4C-F1157F33A0AE}" srcOrd="0" destOrd="0" presId="urn:microsoft.com/office/officeart/2005/8/layout/orgChart1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DFD7B2C6-A906-4E8A-B2E6-4667FFA97878}" type="presOf" srcId="{8533C03B-DD89-4CAA-96A1-8167F4F61E56}" destId="{78CE7BE4-4CB3-412C-A116-B2290693BE81}" srcOrd="0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4B278AAE-C591-4773-8AFB-70E9B5ECFECD}" type="presOf" srcId="{1F2B3BD7-FC2C-48F0-A438-3B067A6B36D8}" destId="{1A6198FB-2E3A-4D8D-9A00-1587B679C59E}" srcOrd="1" destOrd="0" presId="urn:microsoft.com/office/officeart/2005/8/layout/orgChart1"/>
    <dgm:cxn modelId="{86F4DC6D-BB5C-4430-8495-CF39880B950D}" type="presParOf" srcId="{78CE7BE4-4CB3-412C-A116-B2290693BE81}" destId="{2A01E225-4E31-4F99-AAE4-D087DD66C996}" srcOrd="0" destOrd="0" presId="urn:microsoft.com/office/officeart/2005/8/layout/orgChart1"/>
    <dgm:cxn modelId="{DE337AE2-50E1-4F3A-9A4C-69D2B60C9FCE}" type="presParOf" srcId="{2A01E225-4E31-4F99-AAE4-D087DD66C996}" destId="{7CD15AD2-097A-4610-956B-E0E4B5E584D2}" srcOrd="0" destOrd="0" presId="urn:microsoft.com/office/officeart/2005/8/layout/orgChart1"/>
    <dgm:cxn modelId="{1F64776A-4F0F-4C8D-9258-FCB8A68C6FCB}" type="presParOf" srcId="{7CD15AD2-097A-4610-956B-E0E4B5E584D2}" destId="{3075F349-0883-4B5A-8036-AF63984C7A64}" srcOrd="0" destOrd="0" presId="urn:microsoft.com/office/officeart/2005/8/layout/orgChart1"/>
    <dgm:cxn modelId="{645AB987-C5A5-4BE8-BA1F-A9A8515F8381}" type="presParOf" srcId="{7CD15AD2-097A-4610-956B-E0E4B5E584D2}" destId="{C6429432-5712-43ED-8CD6-4DD995F6B367}" srcOrd="1" destOrd="0" presId="urn:microsoft.com/office/officeart/2005/8/layout/orgChart1"/>
    <dgm:cxn modelId="{EC050FF9-0A3E-4A57-9A80-5FC5D98860EC}" type="presParOf" srcId="{2A01E225-4E31-4F99-AAE4-D087DD66C996}" destId="{C06FAC26-0095-42B6-9027-BE7EC2D47B53}" srcOrd="1" destOrd="0" presId="urn:microsoft.com/office/officeart/2005/8/layout/orgChart1"/>
    <dgm:cxn modelId="{7D62E167-F932-4A24-8891-B48EC8CF84CA}" type="presParOf" srcId="{C06FAC26-0095-42B6-9027-BE7EC2D47B53}" destId="{EFDE33EB-A1D2-41CB-B44C-FD3E0820A66F}" srcOrd="0" destOrd="0" presId="urn:microsoft.com/office/officeart/2005/8/layout/orgChart1"/>
    <dgm:cxn modelId="{C0A04714-1A65-4328-BDEF-B89FD39917D0}" type="presParOf" srcId="{C06FAC26-0095-42B6-9027-BE7EC2D47B53}" destId="{59642ACA-7437-4973-BCD1-0B431BF5580B}" srcOrd="1" destOrd="0" presId="urn:microsoft.com/office/officeart/2005/8/layout/orgChart1"/>
    <dgm:cxn modelId="{C85CB0CA-0AA2-4281-B5B9-30F93F0CCEF9}" type="presParOf" srcId="{59642ACA-7437-4973-BCD1-0B431BF5580B}" destId="{10E81700-D8D7-42F1-9E19-1F6A24DD243F}" srcOrd="0" destOrd="0" presId="urn:microsoft.com/office/officeart/2005/8/layout/orgChart1"/>
    <dgm:cxn modelId="{E6710E95-A00E-4AD3-8A9A-ECB36475E280}" type="presParOf" srcId="{10E81700-D8D7-42F1-9E19-1F6A24DD243F}" destId="{16F49C39-7FA9-4317-9252-F17CA1985C52}" srcOrd="0" destOrd="0" presId="urn:microsoft.com/office/officeart/2005/8/layout/orgChart1"/>
    <dgm:cxn modelId="{3DBB6327-A534-495B-914C-57E21B1D78DC}" type="presParOf" srcId="{10E81700-D8D7-42F1-9E19-1F6A24DD243F}" destId="{2FAB3E25-173C-413A-BB23-933294FB02A0}" srcOrd="1" destOrd="0" presId="urn:microsoft.com/office/officeart/2005/8/layout/orgChart1"/>
    <dgm:cxn modelId="{D9F22F38-8984-4BD4-AFFC-B552FF99A61F}" type="presParOf" srcId="{59642ACA-7437-4973-BCD1-0B431BF5580B}" destId="{032EAC74-B26E-498C-B982-9FD7911204AA}" srcOrd="1" destOrd="0" presId="urn:microsoft.com/office/officeart/2005/8/layout/orgChart1"/>
    <dgm:cxn modelId="{AE564E83-DA7B-4F5C-B80D-5F22CD4170BB}" type="presParOf" srcId="{59642ACA-7437-4973-BCD1-0B431BF5580B}" destId="{4958F594-9DAC-4D86-B161-B0B56634C694}" srcOrd="2" destOrd="0" presId="urn:microsoft.com/office/officeart/2005/8/layout/orgChart1"/>
    <dgm:cxn modelId="{C8309DFD-DAAB-4CE8-8D1C-6C25E1B910BB}" type="presParOf" srcId="{C06FAC26-0095-42B6-9027-BE7EC2D47B53}" destId="{7920B802-A73F-4140-82EC-B89B5DE61FED}" srcOrd="2" destOrd="0" presId="urn:microsoft.com/office/officeart/2005/8/layout/orgChart1"/>
    <dgm:cxn modelId="{F6CEBE2F-9DF0-4806-B114-BDF397703522}" type="presParOf" srcId="{C06FAC26-0095-42B6-9027-BE7EC2D47B53}" destId="{D6304D17-5217-4F0C-9E92-9477050318FC}" srcOrd="3" destOrd="0" presId="urn:microsoft.com/office/officeart/2005/8/layout/orgChart1"/>
    <dgm:cxn modelId="{056DD25E-47C6-449D-902A-83C02D969E25}" type="presParOf" srcId="{D6304D17-5217-4F0C-9E92-9477050318FC}" destId="{955061A7-D371-4B5C-8164-F80481D3DADB}" srcOrd="0" destOrd="0" presId="urn:microsoft.com/office/officeart/2005/8/layout/orgChart1"/>
    <dgm:cxn modelId="{52EA1FA1-7A15-46F0-A3B2-320448860C61}" type="presParOf" srcId="{955061A7-D371-4B5C-8164-F80481D3DADB}" destId="{943E3418-6C90-4055-AD4C-F1157F33A0AE}" srcOrd="0" destOrd="0" presId="urn:microsoft.com/office/officeart/2005/8/layout/orgChart1"/>
    <dgm:cxn modelId="{AC9774C1-EB12-44C7-8C0E-517858ED3F7D}" type="presParOf" srcId="{955061A7-D371-4B5C-8164-F80481D3DADB}" destId="{1A6198FB-2E3A-4D8D-9A00-1587B679C59E}" srcOrd="1" destOrd="0" presId="urn:microsoft.com/office/officeart/2005/8/layout/orgChart1"/>
    <dgm:cxn modelId="{11687A0B-A94C-4669-B89B-772D8A1AFF78}" type="presParOf" srcId="{D6304D17-5217-4F0C-9E92-9477050318FC}" destId="{B84E4A72-B4A2-45AC-9211-7CE5ACB23186}" srcOrd="1" destOrd="0" presId="urn:microsoft.com/office/officeart/2005/8/layout/orgChart1"/>
    <dgm:cxn modelId="{7F9C3C67-93DB-4D58-A172-40C694E279D3}" type="presParOf" srcId="{B84E4A72-B4A2-45AC-9211-7CE5ACB23186}" destId="{0F256F1B-D710-47DB-8B22-F762BA786D19}" srcOrd="0" destOrd="0" presId="urn:microsoft.com/office/officeart/2005/8/layout/orgChart1"/>
    <dgm:cxn modelId="{A1CB7B2F-916F-4664-8C1D-946F6F7C733B}" type="presParOf" srcId="{B84E4A72-B4A2-45AC-9211-7CE5ACB23186}" destId="{C3EB2C19-AFFF-42D6-A041-1D2A2247F8AA}" srcOrd="1" destOrd="0" presId="urn:microsoft.com/office/officeart/2005/8/layout/orgChart1"/>
    <dgm:cxn modelId="{25B58B0B-3925-4024-9383-78F8127E2DC4}" type="presParOf" srcId="{C3EB2C19-AFFF-42D6-A041-1D2A2247F8AA}" destId="{685088F0-71B0-4C2D-B602-53FAE2AB5B54}" srcOrd="0" destOrd="0" presId="urn:microsoft.com/office/officeart/2005/8/layout/orgChart1"/>
    <dgm:cxn modelId="{483C295F-C243-40BD-A175-697C7DBE3C5B}" type="presParOf" srcId="{685088F0-71B0-4C2D-B602-53FAE2AB5B54}" destId="{586FEE35-FED1-435A-86AB-65F36AE9FC9A}" srcOrd="0" destOrd="0" presId="urn:microsoft.com/office/officeart/2005/8/layout/orgChart1"/>
    <dgm:cxn modelId="{777ACC58-087A-476F-8B6A-D18E831D9C4E}" type="presParOf" srcId="{685088F0-71B0-4C2D-B602-53FAE2AB5B54}" destId="{95F3B252-A1A8-4FC4-93C3-86B8B9224A8B}" srcOrd="1" destOrd="0" presId="urn:microsoft.com/office/officeart/2005/8/layout/orgChart1"/>
    <dgm:cxn modelId="{C2D0C00A-B172-4915-B03D-33577B4EE222}" type="presParOf" srcId="{C3EB2C19-AFFF-42D6-A041-1D2A2247F8AA}" destId="{32B82F7A-A23E-4AF9-8646-5E642C259988}" srcOrd="1" destOrd="0" presId="urn:microsoft.com/office/officeart/2005/8/layout/orgChart1"/>
    <dgm:cxn modelId="{C975903F-5353-4DB3-A452-D72AD8D8ABC5}" type="presParOf" srcId="{C3EB2C19-AFFF-42D6-A041-1D2A2247F8AA}" destId="{16FCDBB6-BBBB-4610-9FC2-E2422B05B63D}" srcOrd="2" destOrd="0" presId="urn:microsoft.com/office/officeart/2005/8/layout/orgChart1"/>
    <dgm:cxn modelId="{48CCD7DB-26EB-4555-8D06-9463EFF0F69E}" type="presParOf" srcId="{D6304D17-5217-4F0C-9E92-9477050318FC}" destId="{4BCFB118-E2A5-4FA5-8DC2-E898CF4205EB}" srcOrd="2" destOrd="0" presId="urn:microsoft.com/office/officeart/2005/8/layout/orgChart1"/>
    <dgm:cxn modelId="{D2D7F988-08F6-4B8F-A4C3-9B775BBE65F0}" type="presParOf" srcId="{C06FAC26-0095-42B6-9027-BE7EC2D47B53}" destId="{2B79B199-17D6-4595-B921-E90C0DC475E4}" srcOrd="4" destOrd="0" presId="urn:microsoft.com/office/officeart/2005/8/layout/orgChart1"/>
    <dgm:cxn modelId="{FBA913E5-CA41-414C-AFD0-732076ABDD62}" type="presParOf" srcId="{C06FAC26-0095-42B6-9027-BE7EC2D47B53}" destId="{D225DECB-0114-41B7-A725-05347EC2BE20}" srcOrd="5" destOrd="0" presId="urn:microsoft.com/office/officeart/2005/8/layout/orgChart1"/>
    <dgm:cxn modelId="{94A91B35-BE05-4F08-87D3-A41DA9534E0F}" type="presParOf" srcId="{D225DECB-0114-41B7-A725-05347EC2BE20}" destId="{099D211B-84B5-4ABA-B150-F1BD08D03D23}" srcOrd="0" destOrd="0" presId="urn:microsoft.com/office/officeart/2005/8/layout/orgChart1"/>
    <dgm:cxn modelId="{E29E8552-6DEE-427A-A4FD-5982D09758F5}" type="presParOf" srcId="{099D211B-84B5-4ABA-B150-F1BD08D03D23}" destId="{48486B74-77F7-4E06-AD91-2E3576CC39D9}" srcOrd="0" destOrd="0" presId="urn:microsoft.com/office/officeart/2005/8/layout/orgChart1"/>
    <dgm:cxn modelId="{C505BB8C-2A98-487A-AEB5-7BD953AB3880}" type="presParOf" srcId="{099D211B-84B5-4ABA-B150-F1BD08D03D23}" destId="{78D01EAB-05B4-47F8-8DFE-605D6BC92FDF}" srcOrd="1" destOrd="0" presId="urn:microsoft.com/office/officeart/2005/8/layout/orgChart1"/>
    <dgm:cxn modelId="{9359AFC1-B2B6-42BB-B72D-16ED51A5F245}" type="presParOf" srcId="{D225DECB-0114-41B7-A725-05347EC2BE20}" destId="{7C2CC13F-E9A6-4E77-89F8-21C66D2C92F2}" srcOrd="1" destOrd="0" presId="urn:microsoft.com/office/officeart/2005/8/layout/orgChart1"/>
    <dgm:cxn modelId="{7CE3EC9B-A11C-4D88-AAB0-2C3F6ED44B76}" type="presParOf" srcId="{D225DECB-0114-41B7-A725-05347EC2BE20}" destId="{5108485F-EFDF-4F7C-95B3-B9D143E733D9}" srcOrd="2" destOrd="0" presId="urn:microsoft.com/office/officeart/2005/8/layout/orgChart1"/>
    <dgm:cxn modelId="{2ADB6778-FA1F-401E-9E65-6075A50639CE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5C4105-1F37-4B04-8749-5E0B287F0D9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B06B9-7003-4E49-BCD0-8FB316E3EC2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ABCD </a:t>
          </a:r>
          <a:r>
            <a:rPr lang="bn-BD" sz="44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এর ক্ষেত্রফল </a:t>
          </a:r>
          <a:r>
            <a:rPr lang="bn-BD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</a:rPr>
            <a:t>= </a:t>
          </a:r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2(</a:t>
          </a:r>
          <a:r>
            <a:rPr lang="en-US" sz="4400" dirty="0" err="1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60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=</a:t>
          </a:r>
          <a:endParaRPr lang="en-US" sz="4400" dirty="0">
            <a:ln>
              <a:solidFill>
                <a:schemeClr val="bg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A91E3-7476-4436-A979-AC75101EF212}" type="parTrans" cxnId="{6EBE9CC9-A7CF-4297-A77B-D3A6A9E82CB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ECB50-9E38-4BCE-B883-0A53D9969E36}" type="sibTrans" cxnId="{6EBE9CC9-A7CF-4297-A77B-D3A6A9E82CB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72A02-4C97-4242-81F6-095021A150A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2a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E6BA0-086D-4FE9-8782-88720EB8F62C}" type="parTrans" cxnId="{8DADE400-AD3C-46B2-87A4-18B43284574A}">
      <dgm:prSet/>
      <dgm:spPr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0B026-8027-4D5D-BEE4-2F6AA89FB58B}" type="sibTrans" cxnId="{8DADE400-AD3C-46B2-87A4-18B43284574A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8FDF4-C020-48F2-9264-73F6EDDFDE39}">
      <dgm:prSet phldrT="[Text]" custT="1"/>
      <dgm:spPr>
        <a:solidFill>
          <a:srgbClr val="00206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68FC7-FC63-4E84-B42A-BE422117A6FB}" type="parTrans" cxnId="{9B415D9F-336A-4304-8F70-39290A7E9A41}">
      <dgm:prSet/>
      <dgm:spPr>
        <a:solidFill>
          <a:schemeClr val="accent1">
            <a:hueOff val="0"/>
            <a:satOff val="0"/>
            <a:lumOff val="0"/>
          </a:schemeClr>
        </a:solidFill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870FB-7357-4B37-A8D9-2A669A9B25E6}" type="sibTrans" cxnId="{9B415D9F-336A-4304-8F70-39290A7E9A4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C330A-A70F-4363-9483-7AC8B961B28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2b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C9776-DD21-44F9-8BD8-BB58A2EC2F79}" type="parTrans" cxnId="{B93514F2-2822-4237-B6F2-23DD011C8242}">
      <dgm:prSet/>
      <dgm:spPr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4FCF8-921B-4602-AAC4-5B3E30986D5C}" type="sibTrans" cxnId="{B93514F2-2822-4237-B6F2-23DD011C8242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199BF-83EA-4F53-8354-C4FB48DB35DF}" type="pres">
      <dgm:prSet presAssocID="{6F5C4105-1F37-4B04-8749-5E0B287F0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C27EAB-280E-4D63-80A0-3E859FF0AD65}" type="pres">
      <dgm:prSet presAssocID="{ECCB06B9-7003-4E49-BCD0-8FB316E3EC26}" presName="hierRoot1" presStyleCnt="0">
        <dgm:presLayoutVars>
          <dgm:hierBranch val="init"/>
        </dgm:presLayoutVars>
      </dgm:prSet>
      <dgm:spPr/>
    </dgm:pt>
    <dgm:pt modelId="{712D129D-D571-40E2-A7D3-3A9FBD37CDCD}" type="pres">
      <dgm:prSet presAssocID="{ECCB06B9-7003-4E49-BCD0-8FB316E3EC26}" presName="rootComposite1" presStyleCnt="0"/>
      <dgm:spPr/>
    </dgm:pt>
    <dgm:pt modelId="{8FD6E875-DB12-408E-A248-0AEE4EA64F5F}" type="pres">
      <dgm:prSet presAssocID="{ECCB06B9-7003-4E49-BCD0-8FB316E3EC26}" presName="rootText1" presStyleLbl="node0" presStyleIdx="0" presStyleCnt="1" custAng="0" custScaleX="412695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F556C-C6F9-4C6B-8B1A-20118B3012FA}" type="pres">
      <dgm:prSet presAssocID="{ECCB06B9-7003-4E49-BCD0-8FB316E3EC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966EF5-BA06-4A8F-8588-B2452B9759FB}" type="pres">
      <dgm:prSet presAssocID="{ECCB06B9-7003-4E49-BCD0-8FB316E3EC26}" presName="hierChild2" presStyleCnt="0"/>
      <dgm:spPr/>
    </dgm:pt>
    <dgm:pt modelId="{881B2D6C-6FB1-4ABA-8F9D-3E0918C26B72}" type="pres">
      <dgm:prSet presAssocID="{3E8E6BA0-086D-4FE9-8782-88720EB8F62C}" presName="Name37" presStyleLbl="parChTrans1D2" presStyleIdx="0" presStyleCnt="3" custSzX="2384288"/>
      <dgm:spPr/>
      <dgm:t>
        <a:bodyPr/>
        <a:lstStyle/>
        <a:p>
          <a:endParaRPr lang="en-US"/>
        </a:p>
      </dgm:t>
    </dgm:pt>
    <dgm:pt modelId="{B9661592-6A53-46EF-9712-33A9946E1423}" type="pres">
      <dgm:prSet presAssocID="{97872A02-4C97-4242-81F6-095021A150A3}" presName="hierRoot2" presStyleCnt="0">
        <dgm:presLayoutVars>
          <dgm:hierBranch val="init"/>
        </dgm:presLayoutVars>
      </dgm:prSet>
      <dgm:spPr/>
    </dgm:pt>
    <dgm:pt modelId="{5D7791A0-9694-4614-A408-A0F82C024ECA}" type="pres">
      <dgm:prSet presAssocID="{97872A02-4C97-4242-81F6-095021A150A3}" presName="rootComposite" presStyleCnt="0"/>
      <dgm:spPr/>
    </dgm:pt>
    <dgm:pt modelId="{0B673F20-E91E-4EBA-88E7-E86E1C9ED0B5}" type="pres">
      <dgm:prSet presAssocID="{97872A02-4C97-4242-81F6-095021A150A3}" presName="rootText" presStyleLbl="node2" presStyleIdx="0" presStyleCnt="3" custAng="0" custScaleX="130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D7845-3A60-4772-8A8B-0ECEBE44EAD9}" type="pres">
      <dgm:prSet presAssocID="{97872A02-4C97-4242-81F6-095021A150A3}" presName="rootConnector" presStyleLbl="node2" presStyleIdx="0" presStyleCnt="3"/>
      <dgm:spPr/>
      <dgm:t>
        <a:bodyPr/>
        <a:lstStyle/>
        <a:p>
          <a:endParaRPr lang="en-US"/>
        </a:p>
      </dgm:t>
    </dgm:pt>
    <dgm:pt modelId="{5AD216F3-DE11-46F1-9786-A48299270EA0}" type="pres">
      <dgm:prSet presAssocID="{97872A02-4C97-4242-81F6-095021A150A3}" presName="hierChild4" presStyleCnt="0"/>
      <dgm:spPr/>
    </dgm:pt>
    <dgm:pt modelId="{E6369E77-1125-4772-894E-F4F2EF1C201D}" type="pres">
      <dgm:prSet presAssocID="{97872A02-4C97-4242-81F6-095021A150A3}" presName="hierChild5" presStyleCnt="0"/>
      <dgm:spPr/>
    </dgm:pt>
    <dgm:pt modelId="{5FE6890D-6245-49B8-8AA3-34703F7CAC99}" type="pres">
      <dgm:prSet presAssocID="{45768FC7-FC63-4E84-B42A-BE422117A6FB}" presName="Name37" presStyleLbl="parChTrans1D2" presStyleIdx="1" presStyleCnt="3" custSzX="98180"/>
      <dgm:spPr/>
      <dgm:t>
        <a:bodyPr/>
        <a:lstStyle/>
        <a:p>
          <a:endParaRPr lang="en-US"/>
        </a:p>
      </dgm:t>
    </dgm:pt>
    <dgm:pt modelId="{40A7E3DE-1B8D-494C-8667-96551A58B06C}" type="pres">
      <dgm:prSet presAssocID="{1778FDF4-C020-48F2-9264-73F6EDDFDE39}" presName="hierRoot2" presStyleCnt="0">
        <dgm:presLayoutVars>
          <dgm:hierBranch val="init"/>
        </dgm:presLayoutVars>
      </dgm:prSet>
      <dgm:spPr/>
    </dgm:pt>
    <dgm:pt modelId="{2A0B32F0-362F-41D3-A8EC-C19B8EC3D99B}" type="pres">
      <dgm:prSet presAssocID="{1778FDF4-C020-48F2-9264-73F6EDDFDE39}" presName="rootComposite" presStyleCnt="0"/>
      <dgm:spPr/>
    </dgm:pt>
    <dgm:pt modelId="{163C3C61-145C-4751-A93C-BDFA3CD4946A}" type="pres">
      <dgm:prSet presAssocID="{1778FDF4-C020-48F2-9264-73F6EDDFDE39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1DB53-5E75-4974-826B-60FF268C8396}" type="pres">
      <dgm:prSet presAssocID="{1778FDF4-C020-48F2-9264-73F6EDDFDE39}" presName="rootConnector" presStyleLbl="node2" presStyleIdx="1" presStyleCnt="3"/>
      <dgm:spPr/>
      <dgm:t>
        <a:bodyPr/>
        <a:lstStyle/>
        <a:p>
          <a:endParaRPr lang="en-US"/>
        </a:p>
      </dgm:t>
    </dgm:pt>
    <dgm:pt modelId="{892A75FC-0E13-4268-84F1-D7A586B28C99}" type="pres">
      <dgm:prSet presAssocID="{1778FDF4-C020-48F2-9264-73F6EDDFDE39}" presName="hierChild4" presStyleCnt="0"/>
      <dgm:spPr/>
    </dgm:pt>
    <dgm:pt modelId="{EE74F18B-1260-470B-A414-46C2C65B38CE}" type="pres">
      <dgm:prSet presAssocID="{1778FDF4-C020-48F2-9264-73F6EDDFDE39}" presName="hierChild5" presStyleCnt="0"/>
      <dgm:spPr/>
    </dgm:pt>
    <dgm:pt modelId="{4EFD814A-031C-48C8-9BAA-F52322B9A5A9}" type="pres">
      <dgm:prSet presAssocID="{7EDC9776-DD21-44F9-8BD8-BB58A2EC2F79}" presName="Name37" presStyleLbl="parChTrans1D2" presStyleIdx="2" presStyleCnt="3" custSzX="2384288"/>
      <dgm:spPr/>
      <dgm:t>
        <a:bodyPr/>
        <a:lstStyle/>
        <a:p>
          <a:endParaRPr lang="en-US"/>
        </a:p>
      </dgm:t>
    </dgm:pt>
    <dgm:pt modelId="{4F735B48-B9A7-4818-857D-B46B28F29A41}" type="pres">
      <dgm:prSet presAssocID="{3DEC330A-A70F-4363-9483-7AC8B961B287}" presName="hierRoot2" presStyleCnt="0">
        <dgm:presLayoutVars>
          <dgm:hierBranch val="init"/>
        </dgm:presLayoutVars>
      </dgm:prSet>
      <dgm:spPr/>
    </dgm:pt>
    <dgm:pt modelId="{C94D6E5F-0F02-45A5-AF63-B7997E3BC945}" type="pres">
      <dgm:prSet presAssocID="{3DEC330A-A70F-4363-9483-7AC8B961B287}" presName="rootComposite" presStyleCnt="0"/>
      <dgm:spPr/>
    </dgm:pt>
    <dgm:pt modelId="{DBB1D9A1-1BB7-4AB0-8076-F1B81912D869}" type="pres">
      <dgm:prSet presAssocID="{3DEC330A-A70F-4363-9483-7AC8B961B287}" presName="rootText" presStyleLbl="node2" presStyleIdx="2" presStyleCnt="3" custAng="0" custScaleX="130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EB2EC-6DFA-4DC2-B71C-8ABCF1C6FF98}" type="pres">
      <dgm:prSet presAssocID="{3DEC330A-A70F-4363-9483-7AC8B961B287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BA8BD6-E132-472A-B231-C53457CAFCDA}" type="pres">
      <dgm:prSet presAssocID="{3DEC330A-A70F-4363-9483-7AC8B961B287}" presName="hierChild4" presStyleCnt="0"/>
      <dgm:spPr/>
    </dgm:pt>
    <dgm:pt modelId="{78A3A1D3-8DEC-494E-9315-942DE0716A0F}" type="pres">
      <dgm:prSet presAssocID="{3DEC330A-A70F-4363-9483-7AC8B961B287}" presName="hierChild5" presStyleCnt="0"/>
      <dgm:spPr/>
    </dgm:pt>
    <dgm:pt modelId="{24CDA308-E614-4099-A6D8-D2DA8ACBA4A2}" type="pres">
      <dgm:prSet presAssocID="{ECCB06B9-7003-4E49-BCD0-8FB316E3EC26}" presName="hierChild3" presStyleCnt="0"/>
      <dgm:spPr/>
    </dgm:pt>
  </dgm:ptLst>
  <dgm:cxnLst>
    <dgm:cxn modelId="{D17E7931-4866-40C7-9F1F-3726EE1BC61C}" type="presOf" srcId="{45768FC7-FC63-4E84-B42A-BE422117A6FB}" destId="{5FE6890D-6245-49B8-8AA3-34703F7CAC99}" srcOrd="0" destOrd="0" presId="urn:microsoft.com/office/officeart/2005/8/layout/orgChart1"/>
    <dgm:cxn modelId="{7B7C3C4B-0AAC-450C-868B-62DC008FFCA3}" type="presOf" srcId="{97872A02-4C97-4242-81F6-095021A150A3}" destId="{0B673F20-E91E-4EBA-88E7-E86E1C9ED0B5}" srcOrd="0" destOrd="0" presId="urn:microsoft.com/office/officeart/2005/8/layout/orgChart1"/>
    <dgm:cxn modelId="{F59C17B2-4D94-4465-B036-7D26782BB031}" type="presOf" srcId="{3E8E6BA0-086D-4FE9-8782-88720EB8F62C}" destId="{881B2D6C-6FB1-4ABA-8F9D-3E0918C26B72}" srcOrd="0" destOrd="0" presId="urn:microsoft.com/office/officeart/2005/8/layout/orgChart1"/>
    <dgm:cxn modelId="{6EBE9CC9-A7CF-4297-A77B-D3A6A9E82CB1}" srcId="{6F5C4105-1F37-4B04-8749-5E0B287F0D9F}" destId="{ECCB06B9-7003-4E49-BCD0-8FB316E3EC26}" srcOrd="0" destOrd="0" parTransId="{3A0A91E3-7476-4436-A979-AC75101EF212}" sibTransId="{7FBECB50-9E38-4BCE-B883-0A53D9969E36}"/>
    <dgm:cxn modelId="{9D474A0A-EB43-4662-AC7B-2FDFDDBE47BE}" type="presOf" srcId="{6F5C4105-1F37-4B04-8749-5E0B287F0D9F}" destId="{23C199BF-83EA-4F53-8354-C4FB48DB35DF}" srcOrd="0" destOrd="0" presId="urn:microsoft.com/office/officeart/2005/8/layout/orgChart1"/>
    <dgm:cxn modelId="{54A26AB6-7E62-4786-B17B-79ED03FB85CC}" type="presOf" srcId="{97872A02-4C97-4242-81F6-095021A150A3}" destId="{E27D7845-3A60-4772-8A8B-0ECEBE44EAD9}" srcOrd="1" destOrd="0" presId="urn:microsoft.com/office/officeart/2005/8/layout/orgChart1"/>
    <dgm:cxn modelId="{F8E63585-2F6C-4438-A225-E24F539C942E}" type="presOf" srcId="{ECCB06B9-7003-4E49-BCD0-8FB316E3EC26}" destId="{8FD6E875-DB12-408E-A248-0AEE4EA64F5F}" srcOrd="0" destOrd="0" presId="urn:microsoft.com/office/officeart/2005/8/layout/orgChart1"/>
    <dgm:cxn modelId="{6CDAFE4C-4E46-4AD0-9837-CDEF0F523005}" type="presOf" srcId="{3DEC330A-A70F-4363-9483-7AC8B961B287}" destId="{871EB2EC-6DFA-4DC2-B71C-8ABCF1C6FF98}" srcOrd="1" destOrd="0" presId="urn:microsoft.com/office/officeart/2005/8/layout/orgChart1"/>
    <dgm:cxn modelId="{573DB8E7-6F80-47BF-864D-B463CF6FBC58}" type="presOf" srcId="{7EDC9776-DD21-44F9-8BD8-BB58A2EC2F79}" destId="{4EFD814A-031C-48C8-9BAA-F52322B9A5A9}" srcOrd="0" destOrd="0" presId="urn:microsoft.com/office/officeart/2005/8/layout/orgChart1"/>
    <dgm:cxn modelId="{D08CE4AE-4EA6-4670-8B83-492CCBBA5BB8}" type="presOf" srcId="{1778FDF4-C020-48F2-9264-73F6EDDFDE39}" destId="{4031DB53-5E75-4974-826B-60FF268C8396}" srcOrd="1" destOrd="0" presId="urn:microsoft.com/office/officeart/2005/8/layout/orgChart1"/>
    <dgm:cxn modelId="{8DADE400-AD3C-46B2-87A4-18B43284574A}" srcId="{ECCB06B9-7003-4E49-BCD0-8FB316E3EC26}" destId="{97872A02-4C97-4242-81F6-095021A150A3}" srcOrd="0" destOrd="0" parTransId="{3E8E6BA0-086D-4FE9-8782-88720EB8F62C}" sibTransId="{5890B026-8027-4D5D-BEE4-2F6AA89FB58B}"/>
    <dgm:cxn modelId="{33F4BBF0-E9A9-45A3-A3A9-7E0E6E52D0AE}" type="presOf" srcId="{1778FDF4-C020-48F2-9264-73F6EDDFDE39}" destId="{163C3C61-145C-4751-A93C-BDFA3CD4946A}" srcOrd="0" destOrd="0" presId="urn:microsoft.com/office/officeart/2005/8/layout/orgChart1"/>
    <dgm:cxn modelId="{0A07BEDC-B410-448A-BDEF-5EDADC988B81}" type="presOf" srcId="{3DEC330A-A70F-4363-9483-7AC8B961B287}" destId="{DBB1D9A1-1BB7-4AB0-8076-F1B81912D869}" srcOrd="0" destOrd="0" presId="urn:microsoft.com/office/officeart/2005/8/layout/orgChart1"/>
    <dgm:cxn modelId="{EF788589-CF51-4E7D-B171-786FE88454D6}" type="presOf" srcId="{ECCB06B9-7003-4E49-BCD0-8FB316E3EC26}" destId="{0F9F556C-C6F9-4C6B-8B1A-20118B3012FA}" srcOrd="1" destOrd="0" presId="urn:microsoft.com/office/officeart/2005/8/layout/orgChart1"/>
    <dgm:cxn modelId="{B93514F2-2822-4237-B6F2-23DD011C8242}" srcId="{ECCB06B9-7003-4E49-BCD0-8FB316E3EC26}" destId="{3DEC330A-A70F-4363-9483-7AC8B961B287}" srcOrd="2" destOrd="0" parTransId="{7EDC9776-DD21-44F9-8BD8-BB58A2EC2F79}" sibTransId="{E384FCF8-921B-4602-AAC4-5B3E30986D5C}"/>
    <dgm:cxn modelId="{9B415D9F-336A-4304-8F70-39290A7E9A41}" srcId="{ECCB06B9-7003-4E49-BCD0-8FB316E3EC26}" destId="{1778FDF4-C020-48F2-9264-73F6EDDFDE39}" srcOrd="1" destOrd="0" parTransId="{45768FC7-FC63-4E84-B42A-BE422117A6FB}" sibTransId="{8C0870FB-7357-4B37-A8D9-2A669A9B25E6}"/>
    <dgm:cxn modelId="{F1C99040-5760-4519-B265-4ACE39DF5175}" type="presParOf" srcId="{23C199BF-83EA-4F53-8354-C4FB48DB35DF}" destId="{F4C27EAB-280E-4D63-80A0-3E859FF0AD65}" srcOrd="0" destOrd="0" presId="urn:microsoft.com/office/officeart/2005/8/layout/orgChart1"/>
    <dgm:cxn modelId="{2C091ED7-110C-465F-B7DA-7BAE9D2AE511}" type="presParOf" srcId="{F4C27EAB-280E-4D63-80A0-3E859FF0AD65}" destId="{712D129D-D571-40E2-A7D3-3A9FBD37CDCD}" srcOrd="0" destOrd="0" presId="urn:microsoft.com/office/officeart/2005/8/layout/orgChart1"/>
    <dgm:cxn modelId="{240C407A-2000-424C-A199-190A1E53F487}" type="presParOf" srcId="{712D129D-D571-40E2-A7D3-3A9FBD37CDCD}" destId="{8FD6E875-DB12-408E-A248-0AEE4EA64F5F}" srcOrd="0" destOrd="0" presId="urn:microsoft.com/office/officeart/2005/8/layout/orgChart1"/>
    <dgm:cxn modelId="{2C85087D-4205-45BC-A7A8-F1C21282B320}" type="presParOf" srcId="{712D129D-D571-40E2-A7D3-3A9FBD37CDCD}" destId="{0F9F556C-C6F9-4C6B-8B1A-20118B3012FA}" srcOrd="1" destOrd="0" presId="urn:microsoft.com/office/officeart/2005/8/layout/orgChart1"/>
    <dgm:cxn modelId="{37B32BB9-BF8A-4AA5-A8A7-AE06928EAEDE}" type="presParOf" srcId="{F4C27EAB-280E-4D63-80A0-3E859FF0AD65}" destId="{D3966EF5-BA06-4A8F-8588-B2452B9759FB}" srcOrd="1" destOrd="0" presId="urn:microsoft.com/office/officeart/2005/8/layout/orgChart1"/>
    <dgm:cxn modelId="{8BB638D1-AF81-4044-BC65-792042483137}" type="presParOf" srcId="{D3966EF5-BA06-4A8F-8588-B2452B9759FB}" destId="{881B2D6C-6FB1-4ABA-8F9D-3E0918C26B72}" srcOrd="0" destOrd="0" presId="urn:microsoft.com/office/officeart/2005/8/layout/orgChart1"/>
    <dgm:cxn modelId="{A0872DE3-EEDC-4566-8CBB-9401FC7D9C12}" type="presParOf" srcId="{D3966EF5-BA06-4A8F-8588-B2452B9759FB}" destId="{B9661592-6A53-46EF-9712-33A9946E1423}" srcOrd="1" destOrd="0" presId="urn:microsoft.com/office/officeart/2005/8/layout/orgChart1"/>
    <dgm:cxn modelId="{C5B8D2F0-7E27-429A-9F06-CAD02936F927}" type="presParOf" srcId="{B9661592-6A53-46EF-9712-33A9946E1423}" destId="{5D7791A0-9694-4614-A408-A0F82C024ECA}" srcOrd="0" destOrd="0" presId="urn:microsoft.com/office/officeart/2005/8/layout/orgChart1"/>
    <dgm:cxn modelId="{86C51ECB-E2CB-4C5A-808A-518CC0C2F163}" type="presParOf" srcId="{5D7791A0-9694-4614-A408-A0F82C024ECA}" destId="{0B673F20-E91E-4EBA-88E7-E86E1C9ED0B5}" srcOrd="0" destOrd="0" presId="urn:microsoft.com/office/officeart/2005/8/layout/orgChart1"/>
    <dgm:cxn modelId="{F81300FB-01FA-4774-AEBB-201ADF51AD05}" type="presParOf" srcId="{5D7791A0-9694-4614-A408-A0F82C024ECA}" destId="{E27D7845-3A60-4772-8A8B-0ECEBE44EAD9}" srcOrd="1" destOrd="0" presId="urn:microsoft.com/office/officeart/2005/8/layout/orgChart1"/>
    <dgm:cxn modelId="{E17F2F60-9485-4F79-817B-8A600A8A70F4}" type="presParOf" srcId="{B9661592-6A53-46EF-9712-33A9946E1423}" destId="{5AD216F3-DE11-46F1-9786-A48299270EA0}" srcOrd="1" destOrd="0" presId="urn:microsoft.com/office/officeart/2005/8/layout/orgChart1"/>
    <dgm:cxn modelId="{5217BB17-2E38-4341-BBE7-786C7593EE98}" type="presParOf" srcId="{B9661592-6A53-46EF-9712-33A9946E1423}" destId="{E6369E77-1125-4772-894E-F4F2EF1C201D}" srcOrd="2" destOrd="0" presId="urn:microsoft.com/office/officeart/2005/8/layout/orgChart1"/>
    <dgm:cxn modelId="{95893AD8-26DE-49B9-811A-AAAB2095D555}" type="presParOf" srcId="{D3966EF5-BA06-4A8F-8588-B2452B9759FB}" destId="{5FE6890D-6245-49B8-8AA3-34703F7CAC99}" srcOrd="2" destOrd="0" presId="urn:microsoft.com/office/officeart/2005/8/layout/orgChart1"/>
    <dgm:cxn modelId="{A4A8BDB9-ABC6-43F7-8DAE-F7C438263087}" type="presParOf" srcId="{D3966EF5-BA06-4A8F-8588-B2452B9759FB}" destId="{40A7E3DE-1B8D-494C-8667-96551A58B06C}" srcOrd="3" destOrd="0" presId="urn:microsoft.com/office/officeart/2005/8/layout/orgChart1"/>
    <dgm:cxn modelId="{B20C4377-EE69-4B0A-86AB-12C33243C23A}" type="presParOf" srcId="{40A7E3DE-1B8D-494C-8667-96551A58B06C}" destId="{2A0B32F0-362F-41D3-A8EC-C19B8EC3D99B}" srcOrd="0" destOrd="0" presId="urn:microsoft.com/office/officeart/2005/8/layout/orgChart1"/>
    <dgm:cxn modelId="{DE186B89-E05A-44F9-B1A5-DF2B4715257B}" type="presParOf" srcId="{2A0B32F0-362F-41D3-A8EC-C19B8EC3D99B}" destId="{163C3C61-145C-4751-A93C-BDFA3CD4946A}" srcOrd="0" destOrd="0" presId="urn:microsoft.com/office/officeart/2005/8/layout/orgChart1"/>
    <dgm:cxn modelId="{A14C12DE-12FA-46B0-9C80-D37C2F1F74A9}" type="presParOf" srcId="{2A0B32F0-362F-41D3-A8EC-C19B8EC3D99B}" destId="{4031DB53-5E75-4974-826B-60FF268C8396}" srcOrd="1" destOrd="0" presId="urn:microsoft.com/office/officeart/2005/8/layout/orgChart1"/>
    <dgm:cxn modelId="{A4FF071A-393E-4542-855C-8CCC39107A0B}" type="presParOf" srcId="{40A7E3DE-1B8D-494C-8667-96551A58B06C}" destId="{892A75FC-0E13-4268-84F1-D7A586B28C99}" srcOrd="1" destOrd="0" presId="urn:microsoft.com/office/officeart/2005/8/layout/orgChart1"/>
    <dgm:cxn modelId="{6CFC94D2-E8A8-4474-A7BF-3AE9A2376DB9}" type="presParOf" srcId="{40A7E3DE-1B8D-494C-8667-96551A58B06C}" destId="{EE74F18B-1260-470B-A414-46C2C65B38CE}" srcOrd="2" destOrd="0" presId="urn:microsoft.com/office/officeart/2005/8/layout/orgChart1"/>
    <dgm:cxn modelId="{55C5CC9A-E4E3-424B-94A5-30DC3CAF5D54}" type="presParOf" srcId="{D3966EF5-BA06-4A8F-8588-B2452B9759FB}" destId="{4EFD814A-031C-48C8-9BAA-F52322B9A5A9}" srcOrd="4" destOrd="0" presId="urn:microsoft.com/office/officeart/2005/8/layout/orgChart1"/>
    <dgm:cxn modelId="{2E7BD9B6-BB61-4568-89F9-2C65913B9686}" type="presParOf" srcId="{D3966EF5-BA06-4A8F-8588-B2452B9759FB}" destId="{4F735B48-B9A7-4818-857D-B46B28F29A41}" srcOrd="5" destOrd="0" presId="urn:microsoft.com/office/officeart/2005/8/layout/orgChart1"/>
    <dgm:cxn modelId="{2D98A988-20F8-4A3E-AA9A-16D7751AD391}" type="presParOf" srcId="{4F735B48-B9A7-4818-857D-B46B28F29A41}" destId="{C94D6E5F-0F02-45A5-AF63-B7997E3BC945}" srcOrd="0" destOrd="0" presId="urn:microsoft.com/office/officeart/2005/8/layout/orgChart1"/>
    <dgm:cxn modelId="{ADEC9A7A-F3BA-4651-87F8-5E138AAEA8E6}" type="presParOf" srcId="{C94D6E5F-0F02-45A5-AF63-B7997E3BC945}" destId="{DBB1D9A1-1BB7-4AB0-8076-F1B81912D869}" srcOrd="0" destOrd="0" presId="urn:microsoft.com/office/officeart/2005/8/layout/orgChart1"/>
    <dgm:cxn modelId="{CD2EB324-CFDA-4135-908D-5F4B697166A1}" type="presParOf" srcId="{C94D6E5F-0F02-45A5-AF63-B7997E3BC945}" destId="{871EB2EC-6DFA-4DC2-B71C-8ABCF1C6FF98}" srcOrd="1" destOrd="0" presId="urn:microsoft.com/office/officeart/2005/8/layout/orgChart1"/>
    <dgm:cxn modelId="{8889092C-FB2B-41F1-94DE-06D18C79C1A9}" type="presParOf" srcId="{4F735B48-B9A7-4818-857D-B46B28F29A41}" destId="{79BA8BD6-E132-472A-B231-C53457CAFCDA}" srcOrd="1" destOrd="0" presId="urn:microsoft.com/office/officeart/2005/8/layout/orgChart1"/>
    <dgm:cxn modelId="{EAE8CBE8-497B-45E6-8BB8-01DCD0669292}" type="presParOf" srcId="{4F735B48-B9A7-4818-857D-B46B28F29A41}" destId="{78A3A1D3-8DEC-494E-9315-942DE0716A0F}" srcOrd="2" destOrd="0" presId="urn:microsoft.com/office/officeart/2005/8/layout/orgChart1"/>
    <dgm:cxn modelId="{34FD00BD-6A5C-4566-8E97-445AA75CCB90}" type="presParOf" srcId="{F4C27EAB-280E-4D63-80A0-3E859FF0AD65}" destId="{24CDA308-E614-4099-A6D8-D2DA8ACBA4A2}" srcOrd="2" destOrd="0" presId="urn:microsoft.com/office/officeart/2005/8/layout/orgChart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9E3E3-BC97-4680-8FBF-447713EE5BCC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DBF996-07C6-42BE-ACA7-6F78C3E1344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11F1B-F5D2-4B40-BF17-9614B2066632}" type="parTrans" cxnId="{5AC99652-598E-4727-845C-BB53869680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60B6E-2915-4401-A1F7-48614823EA04}" type="sibTrans" cxnId="{5AC99652-598E-4727-845C-BB53869680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35C75-07BF-498D-A5D7-28086D5F1B77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6B6B-DC26-42FD-867D-4FD30A79A107}" type="parTrans" cxnId="{79E0327D-CB76-4E25-9ED1-0EB3334A1A3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E1699-3242-4A9D-A98C-2048B828971D}" type="sibTrans" cxnId="{79E0327D-CB76-4E25-9ED1-0EB3334A1A3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033DE-024A-482F-B937-49341063B372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CA268-7481-44D4-B738-AC7E4DFBA9F3}" type="parTrans" cxnId="{F118123A-0999-4A09-A618-B5A66FEEAB6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59319-E5B1-4A0A-AC0A-6D6183AACD99}" type="sibTrans" cxnId="{F118123A-0999-4A09-A618-B5A66FEEAB6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1644D-2762-49CC-888D-741FEC785D0D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DB2F4-72B6-48F5-99F9-FFB4859516AF}" type="parTrans" cxnId="{99EB13BB-A2F6-4F4F-B1A7-20CA3E0317B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B8906-4CC2-4E4B-B63E-9501CD4135D8}" type="sibTrans" cxnId="{99EB13BB-A2F6-4F4F-B1A7-20CA3E0317B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AD63A-CDB7-4175-A3CC-C0ACC4759919}" type="pres">
      <dgm:prSet presAssocID="{9DD9E3E3-BC97-4680-8FBF-447713EE5B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F0DE-C6E6-44DD-8EEB-C32B10C1534C}" type="pres">
      <dgm:prSet presAssocID="{EBDBF996-07C6-42BE-ACA7-6F78C3E134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26CB-0006-4CF4-9F96-C2751F9461D1}" type="pres">
      <dgm:prSet presAssocID="{10D60B6E-2915-4401-A1F7-48614823EA04}" presName="sibTrans" presStyleCnt="0"/>
      <dgm:spPr/>
    </dgm:pt>
    <dgm:pt modelId="{08D059B1-12A1-4207-A563-59F27FDECCE6}" type="pres">
      <dgm:prSet presAssocID="{7E435C75-07BF-498D-A5D7-28086D5F1B77}" presName="node" presStyleLbl="node1" presStyleIdx="1" presStyleCnt="4" custLinFactNeighborX="-8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D90E-2767-4ACF-8C40-344412DAA0FF}" type="pres">
      <dgm:prSet presAssocID="{678E1699-3242-4A9D-A98C-2048B828971D}" presName="sibTrans" presStyleCnt="0"/>
      <dgm:spPr/>
    </dgm:pt>
    <dgm:pt modelId="{99475FDE-3828-43ED-B9C0-2A674720E3FE}" type="pres">
      <dgm:prSet presAssocID="{B24033DE-024A-482F-B937-49341063B372}" presName="node" presStyleLbl="node1" presStyleIdx="2" presStyleCnt="4" custLinFactNeighborX="-17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750B5-DA7E-4AE9-9646-DBD7683DB39E}" type="pres">
      <dgm:prSet presAssocID="{F5059319-E5B1-4A0A-AC0A-6D6183AACD99}" presName="sibTrans" presStyleCnt="0"/>
      <dgm:spPr/>
    </dgm:pt>
    <dgm:pt modelId="{CDD16CB8-A0BF-4BBB-93B5-EDDF6DE1B36A}" type="pres">
      <dgm:prSet presAssocID="{0981644D-2762-49CC-888D-741FEC785D0D}" presName="node" presStyleLbl="node1" presStyleIdx="3" presStyleCnt="4" custLinFactNeighborX="-2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FD418-46BC-45D6-BB9B-646BBF11E48E}" type="presOf" srcId="{EBDBF996-07C6-42BE-ACA7-6F78C3E13444}" destId="{7753F0DE-C6E6-44DD-8EEB-C32B10C1534C}" srcOrd="0" destOrd="0" presId="urn:microsoft.com/office/officeart/2005/8/layout/default"/>
    <dgm:cxn modelId="{A8076174-790A-4326-B466-EA664CAABDDC}" type="presOf" srcId="{7E435C75-07BF-498D-A5D7-28086D5F1B77}" destId="{08D059B1-12A1-4207-A563-59F27FDECCE6}" srcOrd="0" destOrd="0" presId="urn:microsoft.com/office/officeart/2005/8/layout/default"/>
    <dgm:cxn modelId="{79E0327D-CB76-4E25-9ED1-0EB3334A1A3E}" srcId="{9DD9E3E3-BC97-4680-8FBF-447713EE5BCC}" destId="{7E435C75-07BF-498D-A5D7-28086D5F1B77}" srcOrd="1" destOrd="0" parTransId="{FC126B6B-DC26-42FD-867D-4FD30A79A107}" sibTransId="{678E1699-3242-4A9D-A98C-2048B828971D}"/>
    <dgm:cxn modelId="{99EB13BB-A2F6-4F4F-B1A7-20CA3E0317B2}" srcId="{9DD9E3E3-BC97-4680-8FBF-447713EE5BCC}" destId="{0981644D-2762-49CC-888D-741FEC785D0D}" srcOrd="3" destOrd="0" parTransId="{22CDB2F4-72B6-48F5-99F9-FFB4859516AF}" sibTransId="{3BFB8906-4CC2-4E4B-B63E-9501CD4135D8}"/>
    <dgm:cxn modelId="{5AC99652-598E-4727-845C-BB53869680D2}" srcId="{9DD9E3E3-BC97-4680-8FBF-447713EE5BCC}" destId="{EBDBF996-07C6-42BE-ACA7-6F78C3E13444}" srcOrd="0" destOrd="0" parTransId="{2F411F1B-F5D2-4B40-BF17-9614B2066632}" sibTransId="{10D60B6E-2915-4401-A1F7-48614823EA04}"/>
    <dgm:cxn modelId="{8FA3F9ED-9DC0-47CE-9177-92BA74489252}" type="presOf" srcId="{B24033DE-024A-482F-B937-49341063B372}" destId="{99475FDE-3828-43ED-B9C0-2A674720E3FE}" srcOrd="0" destOrd="0" presId="urn:microsoft.com/office/officeart/2005/8/layout/default"/>
    <dgm:cxn modelId="{7F3079DC-C470-4F90-9DA5-368E5360C5E6}" type="presOf" srcId="{9DD9E3E3-BC97-4680-8FBF-447713EE5BCC}" destId="{D10AD63A-CDB7-4175-A3CC-C0ACC4759919}" srcOrd="0" destOrd="0" presId="urn:microsoft.com/office/officeart/2005/8/layout/default"/>
    <dgm:cxn modelId="{F118123A-0999-4A09-A618-B5A66FEEAB69}" srcId="{9DD9E3E3-BC97-4680-8FBF-447713EE5BCC}" destId="{B24033DE-024A-482F-B937-49341063B372}" srcOrd="2" destOrd="0" parTransId="{665CA268-7481-44D4-B738-AC7E4DFBA9F3}" sibTransId="{F5059319-E5B1-4A0A-AC0A-6D6183AACD99}"/>
    <dgm:cxn modelId="{792803BE-9D50-48AF-8817-E0D9650211F5}" type="presOf" srcId="{0981644D-2762-49CC-888D-741FEC785D0D}" destId="{CDD16CB8-A0BF-4BBB-93B5-EDDF6DE1B36A}" srcOrd="0" destOrd="0" presId="urn:microsoft.com/office/officeart/2005/8/layout/default"/>
    <dgm:cxn modelId="{DAC0E2F8-2F54-48F4-B11A-75433179F58F}" type="presParOf" srcId="{D10AD63A-CDB7-4175-A3CC-C0ACC4759919}" destId="{7753F0DE-C6E6-44DD-8EEB-C32B10C1534C}" srcOrd="0" destOrd="0" presId="urn:microsoft.com/office/officeart/2005/8/layout/default"/>
    <dgm:cxn modelId="{471A7E3A-AB0E-4BF3-86DB-5E547AE6D403}" type="presParOf" srcId="{D10AD63A-CDB7-4175-A3CC-C0ACC4759919}" destId="{DFC226CB-0006-4CF4-9F96-C2751F9461D1}" srcOrd="1" destOrd="0" presId="urn:microsoft.com/office/officeart/2005/8/layout/default"/>
    <dgm:cxn modelId="{954E0A85-BA35-4431-8EDB-420AB314D1F3}" type="presParOf" srcId="{D10AD63A-CDB7-4175-A3CC-C0ACC4759919}" destId="{08D059B1-12A1-4207-A563-59F27FDECCE6}" srcOrd="2" destOrd="0" presId="urn:microsoft.com/office/officeart/2005/8/layout/default"/>
    <dgm:cxn modelId="{D757D343-D886-4D9F-A688-AE9C27591681}" type="presParOf" srcId="{D10AD63A-CDB7-4175-A3CC-C0ACC4759919}" destId="{F0CFD90E-2767-4ACF-8C40-344412DAA0FF}" srcOrd="3" destOrd="0" presId="urn:microsoft.com/office/officeart/2005/8/layout/default"/>
    <dgm:cxn modelId="{B02FCD7A-BD2C-4E20-ACE6-25B8FB692DB3}" type="presParOf" srcId="{D10AD63A-CDB7-4175-A3CC-C0ACC4759919}" destId="{99475FDE-3828-43ED-B9C0-2A674720E3FE}" srcOrd="4" destOrd="0" presId="urn:microsoft.com/office/officeart/2005/8/layout/default"/>
    <dgm:cxn modelId="{8B063B52-5E76-463F-B20B-0B0ABD258702}" type="presParOf" srcId="{D10AD63A-CDB7-4175-A3CC-C0ACC4759919}" destId="{9DE750B5-DA7E-4AE9-9646-DBD7683DB39E}" srcOrd="5" destOrd="0" presId="urn:microsoft.com/office/officeart/2005/8/layout/default"/>
    <dgm:cxn modelId="{99252671-EE53-4601-B6DF-BAFAE0A681A2}" type="presParOf" srcId="{D10AD63A-CDB7-4175-A3CC-C0ACC4759919}" destId="{CDD16CB8-A0BF-4BBB-93B5-EDDF6DE1B3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9E3E3-BC97-4680-8FBF-447713EE5BCC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DBF996-07C6-42BE-ACA7-6F78C3E1344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F411F1B-F5D2-4B40-BF17-9614B2066632}" type="parTrans" cxnId="{5AC99652-598E-4727-845C-BB53869680D2}">
      <dgm:prSet/>
      <dgm:spPr/>
      <dgm:t>
        <a:bodyPr/>
        <a:lstStyle/>
        <a:p>
          <a:endParaRPr lang="en-US"/>
        </a:p>
      </dgm:t>
    </dgm:pt>
    <dgm:pt modelId="{10D60B6E-2915-4401-A1F7-48614823EA04}" type="sibTrans" cxnId="{5AC99652-598E-4727-845C-BB53869680D2}">
      <dgm:prSet/>
      <dgm:spPr/>
      <dgm:t>
        <a:bodyPr/>
        <a:lstStyle/>
        <a:p>
          <a:endParaRPr lang="en-US"/>
        </a:p>
      </dgm:t>
    </dgm:pt>
    <dgm:pt modelId="{7E435C75-07BF-498D-A5D7-28086D5F1B77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26B6B-DC26-42FD-867D-4FD30A79A107}" type="parTrans" cxnId="{79E0327D-CB76-4E25-9ED1-0EB3334A1A3E}">
      <dgm:prSet/>
      <dgm:spPr/>
      <dgm:t>
        <a:bodyPr/>
        <a:lstStyle/>
        <a:p>
          <a:endParaRPr lang="en-US"/>
        </a:p>
      </dgm:t>
    </dgm:pt>
    <dgm:pt modelId="{678E1699-3242-4A9D-A98C-2048B828971D}" type="sibTrans" cxnId="{79E0327D-CB76-4E25-9ED1-0EB3334A1A3E}">
      <dgm:prSet/>
      <dgm:spPr/>
      <dgm:t>
        <a:bodyPr/>
        <a:lstStyle/>
        <a:p>
          <a:endParaRPr lang="en-US"/>
        </a:p>
      </dgm:t>
    </dgm:pt>
    <dgm:pt modelId="{B24033DE-024A-482F-B937-49341063B372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65CA268-7481-44D4-B738-AC7E4DFBA9F3}" type="parTrans" cxnId="{F118123A-0999-4A09-A618-B5A66FEEAB69}">
      <dgm:prSet/>
      <dgm:spPr/>
      <dgm:t>
        <a:bodyPr/>
        <a:lstStyle/>
        <a:p>
          <a:endParaRPr lang="en-US"/>
        </a:p>
      </dgm:t>
    </dgm:pt>
    <dgm:pt modelId="{F5059319-E5B1-4A0A-AC0A-6D6183AACD99}" type="sibTrans" cxnId="{F118123A-0999-4A09-A618-B5A66FEEAB69}">
      <dgm:prSet/>
      <dgm:spPr/>
      <dgm:t>
        <a:bodyPr/>
        <a:lstStyle/>
        <a:p>
          <a:endParaRPr lang="en-US"/>
        </a:p>
      </dgm:t>
    </dgm:pt>
    <dgm:pt modelId="{0981644D-2762-49CC-888D-741FEC785D0D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2CDB2F4-72B6-48F5-99F9-FFB4859516AF}" type="parTrans" cxnId="{99EB13BB-A2F6-4F4F-B1A7-20CA3E0317B2}">
      <dgm:prSet/>
      <dgm:spPr/>
      <dgm:t>
        <a:bodyPr/>
        <a:lstStyle/>
        <a:p>
          <a:endParaRPr lang="en-US"/>
        </a:p>
      </dgm:t>
    </dgm:pt>
    <dgm:pt modelId="{3BFB8906-4CC2-4E4B-B63E-9501CD4135D8}" type="sibTrans" cxnId="{99EB13BB-A2F6-4F4F-B1A7-20CA3E0317B2}">
      <dgm:prSet/>
      <dgm:spPr/>
      <dgm:t>
        <a:bodyPr/>
        <a:lstStyle/>
        <a:p>
          <a:endParaRPr lang="en-US"/>
        </a:p>
      </dgm:t>
    </dgm:pt>
    <dgm:pt modelId="{D10AD63A-CDB7-4175-A3CC-C0ACC4759919}" type="pres">
      <dgm:prSet presAssocID="{9DD9E3E3-BC97-4680-8FBF-447713EE5B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F0DE-C6E6-44DD-8EEB-C32B10C1534C}" type="pres">
      <dgm:prSet presAssocID="{EBDBF996-07C6-42BE-ACA7-6F78C3E134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26CB-0006-4CF4-9F96-C2751F9461D1}" type="pres">
      <dgm:prSet presAssocID="{10D60B6E-2915-4401-A1F7-48614823EA04}" presName="sibTrans" presStyleCnt="0"/>
      <dgm:spPr/>
    </dgm:pt>
    <dgm:pt modelId="{08D059B1-12A1-4207-A563-59F27FDECCE6}" type="pres">
      <dgm:prSet presAssocID="{7E435C75-07BF-498D-A5D7-28086D5F1B77}" presName="node" presStyleLbl="node1" presStyleIdx="1" presStyleCnt="4" custLinFactNeighborX="-8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D90E-2767-4ACF-8C40-344412DAA0FF}" type="pres">
      <dgm:prSet presAssocID="{678E1699-3242-4A9D-A98C-2048B828971D}" presName="sibTrans" presStyleCnt="0"/>
      <dgm:spPr/>
    </dgm:pt>
    <dgm:pt modelId="{99475FDE-3828-43ED-B9C0-2A674720E3FE}" type="pres">
      <dgm:prSet presAssocID="{B24033DE-024A-482F-B937-49341063B372}" presName="node" presStyleLbl="node1" presStyleIdx="2" presStyleCnt="4" custLinFactNeighborX="-297" custLinFactNeighborY="-14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750B5-DA7E-4AE9-9646-DBD7683DB39E}" type="pres">
      <dgm:prSet presAssocID="{F5059319-E5B1-4A0A-AC0A-6D6183AACD99}" presName="sibTrans" presStyleCnt="0"/>
      <dgm:spPr/>
    </dgm:pt>
    <dgm:pt modelId="{CDD16CB8-A0BF-4BBB-93B5-EDDF6DE1B36A}" type="pres">
      <dgm:prSet presAssocID="{0981644D-2762-49CC-888D-741FEC785D0D}" presName="node" presStyleLbl="node1" presStyleIdx="3" presStyleCnt="4" custLinFactNeighborX="-8576" custLinFactNeighborY="-14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3AA38-3725-4809-B204-CA15E6E31A98}" type="presOf" srcId="{EBDBF996-07C6-42BE-ACA7-6F78C3E13444}" destId="{7753F0DE-C6E6-44DD-8EEB-C32B10C1534C}" srcOrd="0" destOrd="0" presId="urn:microsoft.com/office/officeart/2005/8/layout/default"/>
    <dgm:cxn modelId="{C56E776C-E7A3-4EAD-81B2-3B962E761DFB}" type="presOf" srcId="{9DD9E3E3-BC97-4680-8FBF-447713EE5BCC}" destId="{D10AD63A-CDB7-4175-A3CC-C0ACC4759919}" srcOrd="0" destOrd="0" presId="urn:microsoft.com/office/officeart/2005/8/layout/default"/>
    <dgm:cxn modelId="{C387FBD9-77CD-4B8D-9F76-F3A6DF546C45}" type="presOf" srcId="{7E435C75-07BF-498D-A5D7-28086D5F1B77}" destId="{08D059B1-12A1-4207-A563-59F27FDECCE6}" srcOrd="0" destOrd="0" presId="urn:microsoft.com/office/officeart/2005/8/layout/default"/>
    <dgm:cxn modelId="{CFAFA5F4-8138-4A90-81CA-7A8B9478BA1A}" type="presOf" srcId="{0981644D-2762-49CC-888D-741FEC785D0D}" destId="{CDD16CB8-A0BF-4BBB-93B5-EDDF6DE1B36A}" srcOrd="0" destOrd="0" presId="urn:microsoft.com/office/officeart/2005/8/layout/default"/>
    <dgm:cxn modelId="{980C412B-40DF-4E29-B6CF-70DD42D50169}" type="presOf" srcId="{B24033DE-024A-482F-B937-49341063B372}" destId="{99475FDE-3828-43ED-B9C0-2A674720E3FE}" srcOrd="0" destOrd="0" presId="urn:microsoft.com/office/officeart/2005/8/layout/default"/>
    <dgm:cxn modelId="{99EB13BB-A2F6-4F4F-B1A7-20CA3E0317B2}" srcId="{9DD9E3E3-BC97-4680-8FBF-447713EE5BCC}" destId="{0981644D-2762-49CC-888D-741FEC785D0D}" srcOrd="3" destOrd="0" parTransId="{22CDB2F4-72B6-48F5-99F9-FFB4859516AF}" sibTransId="{3BFB8906-4CC2-4E4B-B63E-9501CD4135D8}"/>
    <dgm:cxn modelId="{5AC99652-598E-4727-845C-BB53869680D2}" srcId="{9DD9E3E3-BC97-4680-8FBF-447713EE5BCC}" destId="{EBDBF996-07C6-42BE-ACA7-6F78C3E13444}" srcOrd="0" destOrd="0" parTransId="{2F411F1B-F5D2-4B40-BF17-9614B2066632}" sibTransId="{10D60B6E-2915-4401-A1F7-48614823EA04}"/>
    <dgm:cxn modelId="{79E0327D-CB76-4E25-9ED1-0EB3334A1A3E}" srcId="{9DD9E3E3-BC97-4680-8FBF-447713EE5BCC}" destId="{7E435C75-07BF-498D-A5D7-28086D5F1B77}" srcOrd="1" destOrd="0" parTransId="{FC126B6B-DC26-42FD-867D-4FD30A79A107}" sibTransId="{678E1699-3242-4A9D-A98C-2048B828971D}"/>
    <dgm:cxn modelId="{F118123A-0999-4A09-A618-B5A66FEEAB69}" srcId="{9DD9E3E3-BC97-4680-8FBF-447713EE5BCC}" destId="{B24033DE-024A-482F-B937-49341063B372}" srcOrd="2" destOrd="0" parTransId="{665CA268-7481-44D4-B738-AC7E4DFBA9F3}" sibTransId="{F5059319-E5B1-4A0A-AC0A-6D6183AACD99}"/>
    <dgm:cxn modelId="{96C53FE0-F816-465B-B3E1-B0CEB8E9270B}" type="presParOf" srcId="{D10AD63A-CDB7-4175-A3CC-C0ACC4759919}" destId="{7753F0DE-C6E6-44DD-8EEB-C32B10C1534C}" srcOrd="0" destOrd="0" presId="urn:microsoft.com/office/officeart/2005/8/layout/default"/>
    <dgm:cxn modelId="{52A21349-A904-437C-AF7D-E537D190294B}" type="presParOf" srcId="{D10AD63A-CDB7-4175-A3CC-C0ACC4759919}" destId="{DFC226CB-0006-4CF4-9F96-C2751F9461D1}" srcOrd="1" destOrd="0" presId="urn:microsoft.com/office/officeart/2005/8/layout/default"/>
    <dgm:cxn modelId="{579F63CF-F48F-41ED-B7C9-80563B978C50}" type="presParOf" srcId="{D10AD63A-CDB7-4175-A3CC-C0ACC4759919}" destId="{08D059B1-12A1-4207-A563-59F27FDECCE6}" srcOrd="2" destOrd="0" presId="urn:microsoft.com/office/officeart/2005/8/layout/default"/>
    <dgm:cxn modelId="{BF8A179A-8F2D-446B-87C4-2420D2D51EB1}" type="presParOf" srcId="{D10AD63A-CDB7-4175-A3CC-C0ACC4759919}" destId="{F0CFD90E-2767-4ACF-8C40-344412DAA0FF}" srcOrd="3" destOrd="0" presId="urn:microsoft.com/office/officeart/2005/8/layout/default"/>
    <dgm:cxn modelId="{59442959-638C-4247-9D8C-21BAE0707459}" type="presParOf" srcId="{D10AD63A-CDB7-4175-A3CC-C0ACC4759919}" destId="{99475FDE-3828-43ED-B9C0-2A674720E3FE}" srcOrd="4" destOrd="0" presId="urn:microsoft.com/office/officeart/2005/8/layout/default"/>
    <dgm:cxn modelId="{F6A59249-CD32-432C-BBA0-A65AD82A05EA}" type="presParOf" srcId="{D10AD63A-CDB7-4175-A3CC-C0ACC4759919}" destId="{9DE750B5-DA7E-4AE9-9646-DBD7683DB39E}" srcOrd="5" destOrd="0" presId="urn:microsoft.com/office/officeart/2005/8/layout/default"/>
    <dgm:cxn modelId="{EAC24A78-8838-48F3-869C-76F6D2CCF20A}" type="presParOf" srcId="{D10AD63A-CDB7-4175-A3CC-C0ACC4759919}" destId="{CDD16CB8-A0BF-4BBB-93B5-EDDF6DE1B3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11ED8-2549-462A-9F4F-D97194C06F5F}">
      <dgm:prSet phldrT="[Text]"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C823-D436-49AF-A0BD-352E354B701E}" type="parTrans" cxnId="{34E3E232-2D84-420A-8238-79ED09E6213C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13555-D07E-405E-ADDA-C0BE63C8364B}" type="sibTrans" cxnId="{34E3E232-2D84-420A-8238-79ED09E6213C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93663-C468-4A76-A616-D8ACCD9AEC7B}">
      <dgm:prSet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B15E9-E556-4541-A988-79D245EDD64A}" type="parTrans" cxnId="{939763A9-BBA1-4DB7-8CB2-20D4B849FA1B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3D962-B858-46D8-B2FF-1E6DFC122484}" type="sibTrans" cxnId="{939763A9-BBA1-4DB7-8CB2-20D4B849FA1B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F4E6-79C7-4C68-996C-53AE11424972}">
      <dgm:prSet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B8E1F-D168-47FC-BF27-197703DD23B8}" type="parTrans" cxnId="{275D327B-995A-40EA-AE74-3F2D829B4DD1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A1C7-4C4F-4FB8-AF36-AA42D7B4EA4D}" type="sibTrans" cxnId="{275D327B-995A-40EA-AE74-3F2D829B4DD1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4" custLinFactNeighborX="17725" custLinFactNeighborY="-2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B3F6-07D8-41A0-B931-E527D29105D2}" type="pres">
      <dgm:prSet presAssocID="{6D74599D-2CFF-4FB6-96CC-A50C850AB616}" presName="sibTrans" presStyleCnt="0"/>
      <dgm:spPr/>
    </dgm:pt>
    <dgm:pt modelId="{71E1959B-EC68-4EB0-A7B2-39C2D63D604B}" type="pres">
      <dgm:prSet presAssocID="{FD011ED8-2549-462A-9F4F-D97194C06F5F}" presName="node" presStyleLbl="node1" presStyleIdx="1" presStyleCnt="4" custLinFactNeighborX="7394" custLinFactNeighborY="-2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15A9-02CF-46CC-B7C6-4E62687E3F18}" type="pres">
      <dgm:prSet presAssocID="{1BE13555-D07E-405E-ADDA-C0BE63C8364B}" presName="sibTrans" presStyleCnt="0"/>
      <dgm:spPr/>
    </dgm:pt>
    <dgm:pt modelId="{294B5DAF-0C1E-4B61-90EC-D83A5B1325DF}" type="pres">
      <dgm:prSet presAssocID="{19593663-C468-4A76-A616-D8ACCD9AEC7B}" presName="node" presStyleLbl="node1" presStyleIdx="2" presStyleCnt="4" custLinFactNeighborX="-4529" custLinFactNeighborY="-3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1A6B-5498-4D26-A6D0-0BB3418AE59E}" type="pres">
      <dgm:prSet presAssocID="{ACF3D962-B858-46D8-B2FF-1E6DFC122484}" presName="sibTrans" presStyleCnt="0"/>
      <dgm:spPr/>
    </dgm:pt>
    <dgm:pt modelId="{7FF474C0-92E4-44B5-8A4E-6F9FEC9FF261}" type="pres">
      <dgm:prSet presAssocID="{CF89F4E6-79C7-4C68-996C-53AE11424972}" presName="node" presStyleLbl="node1" presStyleIdx="3" presStyleCnt="4" custLinFactNeighborX="-15318" custLinFactNeighborY="-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82A8A-44E2-41CD-804E-8E04F1973DA7}" type="presOf" srcId="{CF89F4E6-79C7-4C68-996C-53AE11424972}" destId="{7FF474C0-92E4-44B5-8A4E-6F9FEC9FF261}" srcOrd="0" destOrd="0" presId="urn:microsoft.com/office/officeart/2005/8/layout/default"/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34E3E232-2D84-420A-8238-79ED09E6213C}" srcId="{BF4720F3-CE5A-42CC-9DAB-BC6D4F6E50C8}" destId="{FD011ED8-2549-462A-9F4F-D97194C06F5F}" srcOrd="1" destOrd="0" parTransId="{2387C823-D436-49AF-A0BD-352E354B701E}" sibTransId="{1BE13555-D07E-405E-ADDA-C0BE63C8364B}"/>
    <dgm:cxn modelId="{939763A9-BBA1-4DB7-8CB2-20D4B849FA1B}" srcId="{BF4720F3-CE5A-42CC-9DAB-BC6D4F6E50C8}" destId="{19593663-C468-4A76-A616-D8ACCD9AEC7B}" srcOrd="2" destOrd="0" parTransId="{F12B15E9-E556-4541-A988-79D245EDD64A}" sibTransId="{ACF3D962-B858-46D8-B2FF-1E6DFC122484}"/>
    <dgm:cxn modelId="{9434AD83-1136-4DA8-9DC6-040B8AA5504E}" type="presOf" srcId="{BF4720F3-CE5A-42CC-9DAB-BC6D4F6E50C8}" destId="{75C8D195-D82A-48AA-8AD9-7758D89CFD1E}" srcOrd="0" destOrd="0" presId="urn:microsoft.com/office/officeart/2005/8/layout/default"/>
    <dgm:cxn modelId="{275D327B-995A-40EA-AE74-3F2D829B4DD1}" srcId="{BF4720F3-CE5A-42CC-9DAB-BC6D4F6E50C8}" destId="{CF89F4E6-79C7-4C68-996C-53AE11424972}" srcOrd="3" destOrd="0" parTransId="{C42B8E1F-D168-47FC-BF27-197703DD23B8}" sibTransId="{388BA1C7-4C4F-4FB8-AF36-AA42D7B4EA4D}"/>
    <dgm:cxn modelId="{561876EC-E899-4D73-8F68-E0AB89D6B06C}" type="presOf" srcId="{19593663-C468-4A76-A616-D8ACCD9AEC7B}" destId="{294B5DAF-0C1E-4B61-90EC-D83A5B1325DF}" srcOrd="0" destOrd="0" presId="urn:microsoft.com/office/officeart/2005/8/layout/default"/>
    <dgm:cxn modelId="{11CD6102-572D-4C8A-A7D9-87365BA4DE2F}" type="presOf" srcId="{2AD072AA-03EF-420B-A535-8A0D57D01B3D}" destId="{901EEB2A-2533-4D68-BF3C-E6AADFF53163}" srcOrd="0" destOrd="0" presId="urn:microsoft.com/office/officeart/2005/8/layout/default"/>
    <dgm:cxn modelId="{5F5BB953-5EC4-4AAE-84C4-D45872071BF8}" type="presOf" srcId="{FD011ED8-2549-462A-9F4F-D97194C06F5F}" destId="{71E1959B-EC68-4EB0-A7B2-39C2D63D604B}" srcOrd="0" destOrd="0" presId="urn:microsoft.com/office/officeart/2005/8/layout/default"/>
    <dgm:cxn modelId="{78C0524A-091D-4C86-86CC-F06EEDF54D24}" type="presParOf" srcId="{75C8D195-D82A-48AA-8AD9-7758D89CFD1E}" destId="{901EEB2A-2533-4D68-BF3C-E6AADFF53163}" srcOrd="0" destOrd="0" presId="urn:microsoft.com/office/officeart/2005/8/layout/default"/>
    <dgm:cxn modelId="{A4176676-22E6-487A-A0DB-04279AC0630F}" type="presParOf" srcId="{75C8D195-D82A-48AA-8AD9-7758D89CFD1E}" destId="{AD04B3F6-07D8-41A0-B931-E527D29105D2}" srcOrd="1" destOrd="0" presId="urn:microsoft.com/office/officeart/2005/8/layout/default"/>
    <dgm:cxn modelId="{647EE868-5AA8-4DF9-A907-1FA9B5BC14C2}" type="presParOf" srcId="{75C8D195-D82A-48AA-8AD9-7758D89CFD1E}" destId="{71E1959B-EC68-4EB0-A7B2-39C2D63D604B}" srcOrd="2" destOrd="0" presId="urn:microsoft.com/office/officeart/2005/8/layout/default"/>
    <dgm:cxn modelId="{8DA11C95-3BC9-4881-862E-782325DE8228}" type="presParOf" srcId="{75C8D195-D82A-48AA-8AD9-7758D89CFD1E}" destId="{AFB915A9-02CF-46CC-B7C6-4E62687E3F18}" srcOrd="3" destOrd="0" presId="urn:microsoft.com/office/officeart/2005/8/layout/default"/>
    <dgm:cxn modelId="{91F79D78-F616-4170-A0B0-DCFFE13DB270}" type="presParOf" srcId="{75C8D195-D82A-48AA-8AD9-7758D89CFD1E}" destId="{294B5DAF-0C1E-4B61-90EC-D83A5B1325DF}" srcOrd="4" destOrd="0" presId="urn:microsoft.com/office/officeart/2005/8/layout/default"/>
    <dgm:cxn modelId="{06A12F46-E9A4-4247-B508-9CB0E3CF22E1}" type="presParOf" srcId="{75C8D195-D82A-48AA-8AD9-7758D89CFD1E}" destId="{211C1A6B-5498-4D26-A6D0-0BB3418AE59E}" srcOrd="5" destOrd="0" presId="urn:microsoft.com/office/officeart/2005/8/layout/default"/>
    <dgm:cxn modelId="{B34EEA48-A212-471A-9137-3D7E57257A0C}" type="presParOf" srcId="{75C8D195-D82A-48AA-8AD9-7758D89CFD1E}" destId="{7FF474C0-92E4-44B5-8A4E-6F9FEC9FF2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8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LinFactNeighborX="-49" custLinFactNeighborY="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376FE77B-4C21-45D4-8173-89D54E24DB0B}" type="presOf" srcId="{BF4720F3-CE5A-42CC-9DAB-BC6D4F6E50C8}" destId="{75C8D195-D82A-48AA-8AD9-7758D89CFD1E}" srcOrd="0" destOrd="0" presId="urn:microsoft.com/office/officeart/2005/8/layout/default"/>
    <dgm:cxn modelId="{D8E570B3-9F72-4F8C-AF41-1A478867F607}" type="presOf" srcId="{2AD072AA-03EF-420B-A535-8A0D57D01B3D}" destId="{901EEB2A-2533-4D68-BF3C-E6AADFF53163}" srcOrd="0" destOrd="0" presId="urn:microsoft.com/office/officeart/2005/8/layout/default"/>
    <dgm:cxn modelId="{4480744A-6A00-4C27-B8F7-A5DF79945CCB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2</a:t>
          </a:r>
          <a:r>
            <a:rPr lang="en-US" sz="4400" b="1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</a:t>
          </a:r>
          <a:endParaRPr lang="en-US" sz="4400" b="1" dirty="0">
            <a:solidFill>
              <a:srgbClr val="100C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00098" custScaleY="74148" custLinFactNeighborX="-49" custLinFactNeighborY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69B5A420-AF7D-4FB0-9470-0405648A63B7}" type="presOf" srcId="{BF4720F3-CE5A-42CC-9DAB-BC6D4F6E50C8}" destId="{75C8D195-D82A-48AA-8AD9-7758D89CFD1E}" srcOrd="0" destOrd="0" presId="urn:microsoft.com/office/officeart/2005/8/layout/default"/>
    <dgm:cxn modelId="{BD5D3B30-9475-493C-9F55-D9AFAE544FAD}" type="presOf" srcId="{2AD072AA-03EF-420B-A535-8A0D57D01B3D}" destId="{901EEB2A-2533-4D68-BF3C-E6AADFF53163}" srcOrd="0" destOrd="0" presId="urn:microsoft.com/office/officeart/2005/8/layout/default"/>
    <dgm:cxn modelId="{F84B9393-6DC0-4397-9348-9D5E91A77836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(-2)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11ED8-2549-462A-9F4F-D97194C06F5F}">
      <dgm:prSet phldrT="[Text]"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C823-D436-49AF-A0BD-352E354B701E}" type="parTrans" cxnId="{34E3E232-2D84-420A-8238-79ED09E6213C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13555-D07E-405E-ADDA-C0BE63C8364B}" type="sibTrans" cxnId="{34E3E232-2D84-420A-8238-79ED09E6213C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93663-C468-4A76-A616-D8ACCD9AEC7B}">
      <dgm:prSet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B15E9-E556-4541-A988-79D245EDD64A}" type="parTrans" cxnId="{939763A9-BBA1-4DB7-8CB2-20D4B849FA1B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3D962-B858-46D8-B2FF-1E6DFC122484}" type="sibTrans" cxnId="{939763A9-BBA1-4DB7-8CB2-20D4B849FA1B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F4E6-79C7-4C68-996C-53AE11424972}">
      <dgm:prSet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B8E1F-D168-47FC-BF27-197703DD23B8}" type="parTrans" cxnId="{275D327B-995A-40EA-AE74-3F2D829B4DD1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A1C7-4C4F-4FB8-AF36-AA42D7B4EA4D}" type="sibTrans" cxnId="{275D327B-995A-40EA-AE74-3F2D829B4DD1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4" custScaleX="1604315" custScaleY="2000000" custLinFactNeighborX="-41341" custLinFactNeighborY="19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B3F6-07D8-41A0-B931-E527D29105D2}" type="pres">
      <dgm:prSet presAssocID="{6D74599D-2CFF-4FB6-96CC-A50C850AB616}" presName="sibTrans" presStyleCnt="0"/>
      <dgm:spPr/>
    </dgm:pt>
    <dgm:pt modelId="{71E1959B-EC68-4EB0-A7B2-39C2D63D604B}" type="pres">
      <dgm:prSet presAssocID="{FD011ED8-2549-462A-9F4F-D97194C06F5F}" presName="node" presStyleLbl="node1" presStyleIdx="1" presStyleCnt="4" custScaleX="2000000" custScaleY="2000000" custLinFactX="-36535" custLinFactNeighborX="-100000" custLinFactNeighborY="59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15A9-02CF-46CC-B7C6-4E62687E3F18}" type="pres">
      <dgm:prSet presAssocID="{1BE13555-D07E-405E-ADDA-C0BE63C8364B}" presName="sibTrans" presStyleCnt="0"/>
      <dgm:spPr/>
    </dgm:pt>
    <dgm:pt modelId="{294B5DAF-0C1E-4B61-90EC-D83A5B1325DF}" type="pres">
      <dgm:prSet presAssocID="{19593663-C468-4A76-A616-D8ACCD9AEC7B}" presName="node" presStyleLbl="node1" presStyleIdx="2" presStyleCnt="4" custScaleX="2000000" custScaleY="2000000" custLinFactX="-96769" custLinFactNeighborX="-100000" custLinFactNeighborY="2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1A6B-5498-4D26-A6D0-0BB3418AE59E}" type="pres">
      <dgm:prSet presAssocID="{ACF3D962-B858-46D8-B2FF-1E6DFC122484}" presName="sibTrans" presStyleCnt="0"/>
      <dgm:spPr/>
    </dgm:pt>
    <dgm:pt modelId="{7FF474C0-92E4-44B5-8A4E-6F9FEC9FF261}" type="pres">
      <dgm:prSet presAssocID="{CF89F4E6-79C7-4C68-996C-53AE11424972}" presName="node" presStyleLbl="node1" presStyleIdx="3" presStyleCnt="4" custScaleX="2000000" custScaleY="2000000" custLinFactX="-100000" custLinFactNeighborX="-156926" custLinFactNeighborY="1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148F2-3A18-4678-A291-E1B0F7B6B1E8}" type="presOf" srcId="{BF4720F3-CE5A-42CC-9DAB-BC6D4F6E50C8}" destId="{75C8D195-D82A-48AA-8AD9-7758D89CFD1E}" srcOrd="0" destOrd="0" presId="urn:microsoft.com/office/officeart/2005/8/layout/default"/>
    <dgm:cxn modelId="{939763A9-BBA1-4DB7-8CB2-20D4B849FA1B}" srcId="{BF4720F3-CE5A-42CC-9DAB-BC6D4F6E50C8}" destId="{19593663-C468-4A76-A616-D8ACCD9AEC7B}" srcOrd="2" destOrd="0" parTransId="{F12B15E9-E556-4541-A988-79D245EDD64A}" sibTransId="{ACF3D962-B858-46D8-B2FF-1E6DFC122484}"/>
    <dgm:cxn modelId="{34E3E232-2D84-420A-8238-79ED09E6213C}" srcId="{BF4720F3-CE5A-42CC-9DAB-BC6D4F6E50C8}" destId="{FD011ED8-2549-462A-9F4F-D97194C06F5F}" srcOrd="1" destOrd="0" parTransId="{2387C823-D436-49AF-A0BD-352E354B701E}" sibTransId="{1BE13555-D07E-405E-ADDA-C0BE63C8364B}"/>
    <dgm:cxn modelId="{FF6CF653-C64B-47DA-A903-65D0DF9CE343}" type="presOf" srcId="{FD011ED8-2549-462A-9F4F-D97194C06F5F}" destId="{71E1959B-EC68-4EB0-A7B2-39C2D63D604B}" srcOrd="0" destOrd="0" presId="urn:microsoft.com/office/officeart/2005/8/layout/default"/>
    <dgm:cxn modelId="{4D4F0645-EBE5-4CCA-A709-55A262F015F2}" type="presOf" srcId="{CF89F4E6-79C7-4C68-996C-53AE11424972}" destId="{7FF474C0-92E4-44B5-8A4E-6F9FEC9FF261}" srcOrd="0" destOrd="0" presId="urn:microsoft.com/office/officeart/2005/8/layout/default"/>
    <dgm:cxn modelId="{AEADF7C0-0C41-422F-BE53-17C5D80F7151}" type="presOf" srcId="{2AD072AA-03EF-420B-A535-8A0D57D01B3D}" destId="{901EEB2A-2533-4D68-BF3C-E6AADFF53163}" srcOrd="0" destOrd="0" presId="urn:microsoft.com/office/officeart/2005/8/layout/default"/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99875349-D9FE-485F-9837-CC7DC0BA19BD}" type="presOf" srcId="{19593663-C468-4A76-A616-D8ACCD9AEC7B}" destId="{294B5DAF-0C1E-4B61-90EC-D83A5B1325DF}" srcOrd="0" destOrd="0" presId="urn:microsoft.com/office/officeart/2005/8/layout/default"/>
    <dgm:cxn modelId="{275D327B-995A-40EA-AE74-3F2D829B4DD1}" srcId="{BF4720F3-CE5A-42CC-9DAB-BC6D4F6E50C8}" destId="{CF89F4E6-79C7-4C68-996C-53AE11424972}" srcOrd="3" destOrd="0" parTransId="{C42B8E1F-D168-47FC-BF27-197703DD23B8}" sibTransId="{388BA1C7-4C4F-4FB8-AF36-AA42D7B4EA4D}"/>
    <dgm:cxn modelId="{3AD4F677-C7AA-4E90-8390-152E81B98AF9}" type="presParOf" srcId="{75C8D195-D82A-48AA-8AD9-7758D89CFD1E}" destId="{901EEB2A-2533-4D68-BF3C-E6AADFF53163}" srcOrd="0" destOrd="0" presId="urn:microsoft.com/office/officeart/2005/8/layout/default"/>
    <dgm:cxn modelId="{F4728B8A-B8DC-4E28-9092-A8E16AC2DBD7}" type="presParOf" srcId="{75C8D195-D82A-48AA-8AD9-7758D89CFD1E}" destId="{AD04B3F6-07D8-41A0-B931-E527D29105D2}" srcOrd="1" destOrd="0" presId="urn:microsoft.com/office/officeart/2005/8/layout/default"/>
    <dgm:cxn modelId="{A72FD438-3D43-429A-BA95-647F120F79DA}" type="presParOf" srcId="{75C8D195-D82A-48AA-8AD9-7758D89CFD1E}" destId="{71E1959B-EC68-4EB0-A7B2-39C2D63D604B}" srcOrd="2" destOrd="0" presId="urn:microsoft.com/office/officeart/2005/8/layout/default"/>
    <dgm:cxn modelId="{F5D18F86-E8DD-49A6-A35E-DEE900A7A2EA}" type="presParOf" srcId="{75C8D195-D82A-48AA-8AD9-7758D89CFD1E}" destId="{AFB915A9-02CF-46CC-B7C6-4E62687E3F18}" srcOrd="3" destOrd="0" presId="urn:microsoft.com/office/officeart/2005/8/layout/default"/>
    <dgm:cxn modelId="{6DE5A87C-D6F2-4F7B-B54F-754BAD7ABE2F}" type="presParOf" srcId="{75C8D195-D82A-48AA-8AD9-7758D89CFD1E}" destId="{294B5DAF-0C1E-4B61-90EC-D83A5B1325DF}" srcOrd="4" destOrd="0" presId="urn:microsoft.com/office/officeart/2005/8/layout/default"/>
    <dgm:cxn modelId="{8BC471F8-4631-4953-8C11-2801EA40C36E}" type="presParOf" srcId="{75C8D195-D82A-48AA-8AD9-7758D89CFD1E}" destId="{211C1A6B-5498-4D26-A6D0-0BB3418AE59E}" srcOrd="5" destOrd="0" presId="urn:microsoft.com/office/officeart/2005/8/layout/default"/>
    <dgm:cxn modelId="{4CC3BC2B-DFDD-4D97-85FC-F1383FF3B114}" type="presParOf" srcId="{75C8D195-D82A-48AA-8AD9-7758D89CFD1E}" destId="{7FF474C0-92E4-44B5-8A4E-6F9FEC9FF2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- 8</a:t>
          </a:r>
          <a:endParaRPr lang="en-US" sz="4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36012" custScaleY="147949" custLinFactNeighborX="170" custLinFactNeighborY="-1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6A9EEB75-46BA-4DDB-A2D2-71BA5E45F223}" type="presOf" srcId="{BF4720F3-CE5A-42CC-9DAB-BC6D4F6E50C8}" destId="{75C8D195-D82A-48AA-8AD9-7758D89CFD1E}" srcOrd="0" destOrd="0" presId="urn:microsoft.com/office/officeart/2005/8/layout/default"/>
    <dgm:cxn modelId="{D97093E3-088F-4E47-ADBC-659500D2E2DA}" type="presOf" srcId="{2AD072AA-03EF-420B-A535-8A0D57D01B3D}" destId="{901EEB2A-2533-4D68-BF3C-E6AADFF53163}" srcOrd="0" destOrd="0" presId="urn:microsoft.com/office/officeart/2005/8/layout/default"/>
    <dgm:cxn modelId="{94C8BD7D-5DDF-49D7-96B3-87A4CDD1490B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B4A8-ACB1-472D-95CA-F377A1F61E20}">
      <dsp:nvSpPr>
        <dsp:cNvPr id="0" name=""/>
        <dsp:cNvSpPr/>
      </dsp:nvSpPr>
      <dsp:spPr>
        <a:xfrm>
          <a:off x="1891383" y="701562"/>
          <a:ext cx="4678186" cy="467818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05D09-2EAD-4C1C-9722-F5F432F0E3A9}">
      <dsp:nvSpPr>
        <dsp:cNvPr id="0" name=""/>
        <dsp:cNvSpPr/>
      </dsp:nvSpPr>
      <dsp:spPr>
        <a:xfrm>
          <a:off x="1891383" y="701562"/>
          <a:ext cx="4678186" cy="467818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565F2-7892-40DA-85D0-8D53A8046329}">
      <dsp:nvSpPr>
        <dsp:cNvPr id="0" name=""/>
        <dsp:cNvSpPr/>
      </dsp:nvSpPr>
      <dsp:spPr>
        <a:xfrm>
          <a:off x="1891383" y="701562"/>
          <a:ext cx="4678186" cy="467818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CE4FB-1DED-4C95-8A48-636F8DD40DBA}">
      <dsp:nvSpPr>
        <dsp:cNvPr id="0" name=""/>
        <dsp:cNvSpPr/>
      </dsp:nvSpPr>
      <dsp:spPr>
        <a:xfrm>
          <a:off x="1891383" y="701562"/>
          <a:ext cx="4678186" cy="467818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B2D69-F89D-40EC-BF58-B2108EA7BC38}">
      <dsp:nvSpPr>
        <dsp:cNvPr id="0" name=""/>
        <dsp:cNvSpPr/>
      </dsp:nvSpPr>
      <dsp:spPr>
        <a:xfrm>
          <a:off x="3154266" y="1964445"/>
          <a:ext cx="2152420" cy="2152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en-US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9481" y="2279660"/>
        <a:ext cx="1521990" cy="1521990"/>
      </dsp:txXfrm>
    </dsp:sp>
    <dsp:sp modelId="{953F890B-60CC-4AB5-86B2-1ED01D3187E9}">
      <dsp:nvSpPr>
        <dsp:cNvPr id="0" name=""/>
        <dsp:cNvSpPr/>
      </dsp:nvSpPr>
      <dsp:spPr>
        <a:xfrm>
          <a:off x="3477129" y="2456"/>
          <a:ext cx="1506694" cy="15066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7779" y="223106"/>
        <a:ext cx="1065394" cy="1065394"/>
      </dsp:txXfrm>
    </dsp:sp>
    <dsp:sp modelId="{47CD24D6-3E9A-445E-91CB-86847B1C1C99}">
      <dsp:nvSpPr>
        <dsp:cNvPr id="0" name=""/>
        <dsp:cNvSpPr/>
      </dsp:nvSpPr>
      <dsp:spPr>
        <a:xfrm>
          <a:off x="5761982" y="2287308"/>
          <a:ext cx="1506694" cy="150669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66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2632" y="2507958"/>
        <a:ext cx="1065394" cy="1065394"/>
      </dsp:txXfrm>
    </dsp:sp>
    <dsp:sp modelId="{745F4D01-F2FF-4C21-91CE-344422963ECC}">
      <dsp:nvSpPr>
        <dsp:cNvPr id="0" name=""/>
        <dsp:cNvSpPr/>
      </dsp:nvSpPr>
      <dsp:spPr>
        <a:xfrm>
          <a:off x="3477129" y="4572160"/>
          <a:ext cx="1506694" cy="150669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7779" y="4792810"/>
        <a:ext cx="1065394" cy="1065394"/>
      </dsp:txXfrm>
    </dsp:sp>
    <dsp:sp modelId="{DC267753-002B-431C-9B15-1C04ECC5ABF4}">
      <dsp:nvSpPr>
        <dsp:cNvPr id="0" name=""/>
        <dsp:cNvSpPr/>
      </dsp:nvSpPr>
      <dsp:spPr>
        <a:xfrm>
          <a:off x="1192277" y="2287308"/>
          <a:ext cx="1506694" cy="150669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66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6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2927" y="2507958"/>
        <a:ext cx="1065394" cy="10653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71000">
              <a:srgbClr val="2E0000"/>
            </a:gs>
            <a:gs pos="15000">
              <a:srgbClr val="C00000"/>
            </a:gs>
            <a:gs pos="24000">
              <a:schemeClr val="tx1"/>
            </a:gs>
            <a:gs pos="79000">
              <a:srgbClr val="C00000"/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71000">
              <a:srgbClr val="2E0000"/>
            </a:gs>
            <a:gs pos="15000">
              <a:srgbClr val="C00000"/>
            </a:gs>
            <a:gs pos="24000">
              <a:schemeClr val="tx1"/>
            </a:gs>
            <a:gs pos="79000">
              <a:srgbClr val="C00000"/>
            </a:gs>
          </a:gsLst>
          <a:lin ang="135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18000">
              <a:srgbClr val="C00000"/>
            </a:gs>
            <a:gs pos="65000">
              <a:srgbClr val="200000"/>
            </a:gs>
            <a:gs pos="22000">
              <a:schemeClr val="tx1"/>
            </a:gs>
            <a:gs pos="79000">
              <a:srgbClr val="C00000"/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21000">
              <a:srgbClr val="C00000"/>
            </a:gs>
            <a:gs pos="76000">
              <a:srgbClr val="240000"/>
            </a:gs>
            <a:gs pos="32000">
              <a:schemeClr val="tx1"/>
            </a:gs>
            <a:gs pos="82000">
              <a:srgbClr val="C00000"/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36576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7432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B199-17D6-4595-B921-E90C0DC475E4}">
      <dsp:nvSpPr>
        <dsp:cNvPr id="0" name=""/>
        <dsp:cNvSpPr/>
      </dsp:nvSpPr>
      <dsp:spPr>
        <a:xfrm>
          <a:off x="3927158" y="1228175"/>
          <a:ext cx="2480788" cy="380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60"/>
              </a:lnTo>
              <a:lnTo>
                <a:pt x="2480788" y="141060"/>
              </a:lnTo>
              <a:lnTo>
                <a:pt x="2480788" y="380475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56F1B-D710-47DB-8B22-F762BA786D19}">
      <dsp:nvSpPr>
        <dsp:cNvPr id="0" name=""/>
        <dsp:cNvSpPr/>
      </dsp:nvSpPr>
      <dsp:spPr>
        <a:xfrm>
          <a:off x="3666511" y="2748719"/>
          <a:ext cx="145460" cy="1282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73"/>
              </a:lnTo>
              <a:lnTo>
                <a:pt x="145460" y="1282873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0B802-A73F-4140-82EC-B89B5DE61FED}">
      <dsp:nvSpPr>
        <dsp:cNvPr id="0" name=""/>
        <dsp:cNvSpPr/>
      </dsp:nvSpPr>
      <dsp:spPr>
        <a:xfrm>
          <a:off x="3877653" y="1228175"/>
          <a:ext cx="91440" cy="380475"/>
        </a:xfrm>
        <a:custGeom>
          <a:avLst/>
          <a:gdLst/>
          <a:ahLst/>
          <a:cxnLst/>
          <a:rect l="0" t="0" r="0" b="0"/>
          <a:pathLst>
            <a:path>
              <a:moveTo>
                <a:pt x="49505" y="0"/>
              </a:moveTo>
              <a:lnTo>
                <a:pt x="49505" y="141060"/>
              </a:lnTo>
              <a:lnTo>
                <a:pt x="45720" y="141060"/>
              </a:lnTo>
              <a:lnTo>
                <a:pt x="45720" y="380475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33EB-A1D2-41CB-B44C-FD3E0820A66F}">
      <dsp:nvSpPr>
        <dsp:cNvPr id="0" name=""/>
        <dsp:cNvSpPr/>
      </dsp:nvSpPr>
      <dsp:spPr>
        <a:xfrm>
          <a:off x="2031521" y="1228175"/>
          <a:ext cx="1895637" cy="379904"/>
        </a:xfrm>
        <a:custGeom>
          <a:avLst/>
          <a:gdLst/>
          <a:ahLst/>
          <a:cxnLst/>
          <a:rect l="0" t="0" r="0" b="0"/>
          <a:pathLst>
            <a:path>
              <a:moveTo>
                <a:pt x="1895637" y="0"/>
              </a:moveTo>
              <a:lnTo>
                <a:pt x="1895637" y="140490"/>
              </a:lnTo>
              <a:lnTo>
                <a:pt x="0" y="140490"/>
              </a:lnTo>
              <a:lnTo>
                <a:pt x="0" y="379904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F349-0883-4B5A-8036-AF63984C7A64}">
      <dsp:nvSpPr>
        <dsp:cNvPr id="0" name=""/>
        <dsp:cNvSpPr/>
      </dsp:nvSpPr>
      <dsp:spPr>
        <a:xfrm>
          <a:off x="2165171" y="88107"/>
          <a:ext cx="3523974" cy="1140068"/>
        </a:xfrm>
        <a:prstGeom prst="rect">
          <a:avLst/>
        </a:prstGeom>
        <a:gradFill flip="none" rotWithShape="1">
          <a:gsLst>
            <a:gs pos="60000">
              <a:schemeClr val="tx1"/>
            </a:gs>
            <a:gs pos="87000">
              <a:srgbClr val="00B050"/>
            </a:gs>
            <a:gs pos="80000">
              <a:srgbClr val="C0000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60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6000" kern="1200" dirty="0"/>
        </a:p>
      </dsp:txBody>
      <dsp:txXfrm>
        <a:off x="2165171" y="88107"/>
        <a:ext cx="3523974" cy="1140068"/>
      </dsp:txXfrm>
    </dsp:sp>
    <dsp:sp modelId="{16F49C39-7FA9-4317-9252-F17CA1985C52}">
      <dsp:nvSpPr>
        <dsp:cNvPr id="0" name=""/>
        <dsp:cNvSpPr/>
      </dsp:nvSpPr>
      <dsp:spPr>
        <a:xfrm>
          <a:off x="671453" y="1608080"/>
          <a:ext cx="2720134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7432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b="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5400" kern="1200" dirty="0"/>
        </a:p>
      </dsp:txBody>
      <dsp:txXfrm>
        <a:off x="671453" y="1608080"/>
        <a:ext cx="2720134" cy="1140068"/>
      </dsp:txXfrm>
    </dsp:sp>
    <dsp:sp modelId="{943E3418-6C90-4055-AD4C-F1157F33A0AE}">
      <dsp:nvSpPr>
        <dsp:cNvPr id="0" name=""/>
        <dsp:cNvSpPr/>
      </dsp:nvSpPr>
      <dsp:spPr>
        <a:xfrm>
          <a:off x="3602296" y="1608650"/>
          <a:ext cx="642154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</m:oMath>
            </m:oMathPara>
          </a14:m>
          <a:endParaRPr lang="en-US" sz="4800" kern="1200" dirty="0"/>
        </a:p>
      </dsp:txBody>
      <dsp:txXfrm>
        <a:off x="3602296" y="1608650"/>
        <a:ext cx="642154" cy="1140068"/>
      </dsp:txXfrm>
    </dsp:sp>
    <dsp:sp modelId="{586FEE35-FED1-435A-86AB-65F36AE9FC9A}">
      <dsp:nvSpPr>
        <dsp:cNvPr id="0" name=""/>
        <dsp:cNvSpPr/>
      </dsp:nvSpPr>
      <dsp:spPr>
        <a:xfrm>
          <a:off x="3811971" y="3238663"/>
          <a:ext cx="4786462" cy="1585857"/>
        </a:xfrm>
        <a:prstGeom prst="rect">
          <a:avLst/>
        </a:prstGeom>
        <a:gradFill flip="none" rotWithShape="1">
          <a:gsLst>
            <a:gs pos="64000">
              <a:schemeClr val="tx1"/>
            </a:gs>
            <a:gs pos="93805">
              <a:srgbClr val="C00000"/>
            </a:gs>
            <a:gs pos="85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5</m:t>
                  </m:r>
                </m:sup>
              </m:sSup>
            </m:oMath>
          </a14:m>
          <a:endParaRPr lang="en-US" sz="6500" kern="1200" dirty="0"/>
        </a:p>
      </dsp:txBody>
      <dsp:txXfrm>
        <a:off x="3811971" y="3238663"/>
        <a:ext cx="4786462" cy="1585857"/>
      </dsp:txXfrm>
    </dsp:sp>
    <dsp:sp modelId="{48486B74-77F7-4E06-AD91-2E3576CC39D9}">
      <dsp:nvSpPr>
        <dsp:cNvPr id="0" name=""/>
        <dsp:cNvSpPr/>
      </dsp:nvSpPr>
      <dsp:spPr>
        <a:xfrm>
          <a:off x="4468337" y="1608650"/>
          <a:ext cx="3879219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182880" rIns="9144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b="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5400" kern="1200" dirty="0"/>
        </a:p>
      </dsp:txBody>
      <dsp:txXfrm>
        <a:off x="4468337" y="1608650"/>
        <a:ext cx="3879219" cy="1140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B199-17D6-4595-B921-E90C0DC475E4}">
      <dsp:nvSpPr>
        <dsp:cNvPr id="0" name=""/>
        <dsp:cNvSpPr/>
      </dsp:nvSpPr>
      <dsp:spPr>
        <a:xfrm>
          <a:off x="4251493" y="1229667"/>
          <a:ext cx="2461520" cy="38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91"/>
              </a:lnTo>
              <a:lnTo>
                <a:pt x="2461520" y="150591"/>
              </a:lnTo>
              <a:lnTo>
                <a:pt x="2461520" y="38747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56F1B-D710-47DB-8B22-F762BA786D19}">
      <dsp:nvSpPr>
        <dsp:cNvPr id="0" name=""/>
        <dsp:cNvSpPr/>
      </dsp:nvSpPr>
      <dsp:spPr>
        <a:xfrm>
          <a:off x="4000537" y="2745169"/>
          <a:ext cx="143923" cy="126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21"/>
              </a:lnTo>
              <a:lnTo>
                <a:pt x="143923" y="1269321"/>
              </a:lnTo>
            </a:path>
          </a:pathLst>
        </a:custGeom>
        <a:noFill/>
        <a:ln w="41275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0B802-A73F-4140-82EC-B89B5DE61FED}">
      <dsp:nvSpPr>
        <dsp:cNvPr id="0" name=""/>
        <dsp:cNvSpPr/>
      </dsp:nvSpPr>
      <dsp:spPr>
        <a:xfrm>
          <a:off x="4205773" y="1229667"/>
          <a:ext cx="91440" cy="387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91"/>
              </a:lnTo>
              <a:lnTo>
                <a:pt x="48912" y="150591"/>
              </a:lnTo>
              <a:lnTo>
                <a:pt x="48912" y="38747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33EB-A1D2-41CB-B44C-FD3E0820A66F}">
      <dsp:nvSpPr>
        <dsp:cNvPr id="0" name=""/>
        <dsp:cNvSpPr/>
      </dsp:nvSpPr>
      <dsp:spPr>
        <a:xfrm>
          <a:off x="2056378" y="1229667"/>
          <a:ext cx="2195114" cy="386912"/>
        </a:xfrm>
        <a:custGeom>
          <a:avLst/>
          <a:gdLst/>
          <a:ahLst/>
          <a:cxnLst/>
          <a:rect l="0" t="0" r="0" b="0"/>
          <a:pathLst>
            <a:path>
              <a:moveTo>
                <a:pt x="2195114" y="0"/>
              </a:moveTo>
              <a:lnTo>
                <a:pt x="2195114" y="150027"/>
              </a:lnTo>
              <a:lnTo>
                <a:pt x="0" y="150027"/>
              </a:lnTo>
              <a:lnTo>
                <a:pt x="0" y="38691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F349-0883-4B5A-8036-AF63984C7A64}">
      <dsp:nvSpPr>
        <dsp:cNvPr id="0" name=""/>
        <dsp:cNvSpPr/>
      </dsp:nvSpPr>
      <dsp:spPr>
        <a:xfrm>
          <a:off x="2508119" y="101642"/>
          <a:ext cx="3486748" cy="1128025"/>
        </a:xfrm>
        <a:prstGeom prst="rect">
          <a:avLst/>
        </a:prstGeom>
        <a:gradFill flip="none" rotWithShape="1">
          <a:gsLst>
            <a:gs pos="60000">
              <a:schemeClr val="tx1"/>
            </a:gs>
            <a:gs pos="87000">
              <a:srgbClr val="00B050"/>
            </a:gs>
            <a:gs pos="80000">
              <a:srgbClr val="C0000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6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kern="120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kern="120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n-US" sz="6000" kern="1200" dirty="0"/>
        </a:p>
      </dsp:txBody>
      <dsp:txXfrm>
        <a:off x="2508119" y="101642"/>
        <a:ext cx="3486748" cy="1128025"/>
      </dsp:txXfrm>
    </dsp:sp>
    <dsp:sp modelId="{16F49C39-7FA9-4317-9252-F17CA1985C52}">
      <dsp:nvSpPr>
        <dsp:cNvPr id="0" name=""/>
        <dsp:cNvSpPr/>
      </dsp:nvSpPr>
      <dsp:spPr>
        <a:xfrm>
          <a:off x="384239" y="1616580"/>
          <a:ext cx="3344279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4008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5400" kern="1200" dirty="0"/>
        </a:p>
      </dsp:txBody>
      <dsp:txXfrm>
        <a:off x="384239" y="1616580"/>
        <a:ext cx="3344279" cy="1128025"/>
      </dsp:txXfrm>
    </dsp:sp>
    <dsp:sp modelId="{943E3418-6C90-4055-AD4C-F1157F33A0AE}">
      <dsp:nvSpPr>
        <dsp:cNvPr id="0" name=""/>
        <dsp:cNvSpPr/>
      </dsp:nvSpPr>
      <dsp:spPr>
        <a:xfrm>
          <a:off x="3937000" y="1617144"/>
          <a:ext cx="635371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4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</m:oMath>
            </m:oMathPara>
          </a14:m>
          <a:endParaRPr lang="en-US" sz="4800" kern="1200" dirty="0"/>
        </a:p>
      </dsp:txBody>
      <dsp:txXfrm>
        <a:off x="3937000" y="1617144"/>
        <a:ext cx="635371" cy="1128025"/>
      </dsp:txXfrm>
    </dsp:sp>
    <dsp:sp modelId="{586FEE35-FED1-435A-86AB-65F36AE9FC9A}">
      <dsp:nvSpPr>
        <dsp:cNvPr id="0" name=""/>
        <dsp:cNvSpPr/>
      </dsp:nvSpPr>
      <dsp:spPr>
        <a:xfrm>
          <a:off x="4144461" y="3229938"/>
          <a:ext cx="4540302" cy="1569105"/>
        </a:xfrm>
        <a:prstGeom prst="rect">
          <a:avLst/>
        </a:prstGeom>
        <a:gradFill flip="none" rotWithShape="1">
          <a:gsLst>
            <a:gs pos="64000">
              <a:schemeClr val="tx1"/>
            </a:gs>
            <a:gs pos="93805">
              <a:srgbClr val="C00000"/>
            </a:gs>
            <a:gs pos="85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6</m:t>
                  </m:r>
                </m:sup>
              </m:sSup>
            </m:oMath>
          </a14:m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3</m:t>
                  </m:r>
                  <m:r>
                    <a:rPr lang="en-US" sz="6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  <m:r>
                    <a:rPr lang="en-US" sz="6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p>
            </m:oMath>
          </a14:m>
          <a:endParaRPr lang="en-US" sz="6500" kern="1200" dirty="0"/>
        </a:p>
      </dsp:txBody>
      <dsp:txXfrm>
        <a:off x="4144461" y="3229938"/>
        <a:ext cx="4540302" cy="1569105"/>
      </dsp:txXfrm>
    </dsp:sp>
    <dsp:sp modelId="{48486B74-77F7-4E06-AD91-2E3576CC39D9}">
      <dsp:nvSpPr>
        <dsp:cNvPr id="0" name=""/>
        <dsp:cNvSpPr/>
      </dsp:nvSpPr>
      <dsp:spPr>
        <a:xfrm>
          <a:off x="4793893" y="1617144"/>
          <a:ext cx="3838241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4008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5400" kern="1200" dirty="0"/>
        </a:p>
      </dsp:txBody>
      <dsp:txXfrm>
        <a:off x="4793893" y="1617144"/>
        <a:ext cx="3838241" cy="11280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BAD0-9FC8-4D50-9EF3-2DACE64EF6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D22AE-92D5-499C-AD0B-F010F3272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ক্ষেত্রটির</a:t>
            </a:r>
            <a:r>
              <a:rPr lang="bn-BD" baseline="0" dirty="0" smtClean="0"/>
              <a:t> ক্ষেত্রফল কত? abবর্গ একক।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 -18ab</a:t>
            </a:r>
            <a:r>
              <a:rPr lang="bn-BD" baseline="30000" dirty="0" smtClean="0"/>
              <a:t>3</a:t>
            </a:r>
            <a:r>
              <a:rPr lang="bn-BD" dirty="0" smtClean="0"/>
              <a:t>x</a:t>
            </a:r>
            <a:r>
              <a:rPr lang="bn-BD" baseline="30000" dirty="0" smtClean="0"/>
              <a:t>5</a:t>
            </a:r>
            <a:r>
              <a:rPr lang="bn-BD" dirty="0" smtClean="0"/>
              <a:t>y</a:t>
            </a:r>
            <a:r>
              <a:rPr lang="bn-BD" baseline="30000" dirty="0" smtClean="0"/>
              <a:t>8</a:t>
            </a:r>
            <a:r>
              <a:rPr lang="bn-BD" baseline="0" dirty="0" smtClean="0"/>
              <a:t> , খ)-2x</a:t>
            </a:r>
            <a:r>
              <a:rPr lang="bn-BD" baseline="30000" dirty="0" smtClean="0"/>
              <a:t>5</a:t>
            </a:r>
            <a:r>
              <a:rPr lang="bn-BD" baseline="0" dirty="0" smtClean="0"/>
              <a:t>y</a:t>
            </a:r>
            <a:r>
              <a:rPr lang="bn-BD" baseline="30000" dirty="0" smtClean="0"/>
              <a:t>9</a:t>
            </a:r>
            <a:r>
              <a:rPr lang="bn-BD" baseline="0" dirty="0" smtClean="0"/>
              <a:t>-abx</a:t>
            </a:r>
            <a:r>
              <a:rPr lang="bn-BD" baseline="30000" dirty="0" smtClean="0"/>
              <a:t>2</a:t>
            </a:r>
            <a:r>
              <a:rPr lang="bn-BD" baseline="0" dirty="0" smtClean="0"/>
              <a:t>y</a:t>
            </a:r>
            <a:r>
              <a:rPr lang="bn-BD" baseline="30000" dirty="0" smtClean="0"/>
              <a:t>4</a:t>
            </a:r>
            <a:r>
              <a:rPr lang="bn-BD" baseline="0" dirty="0" smtClean="0"/>
              <a:t>+x</a:t>
            </a:r>
            <a:r>
              <a:rPr lang="bn-BD" baseline="30000" dirty="0" smtClean="0"/>
              <a:t>4</a:t>
            </a:r>
            <a:r>
              <a:rPr lang="bn-BD" baseline="0" dirty="0" smtClean="0"/>
              <a:t>y</a:t>
            </a:r>
            <a:r>
              <a:rPr lang="bn-BD" baseline="30000" dirty="0" smtClean="0"/>
              <a:t>6</a:t>
            </a:r>
            <a:r>
              <a:rPr lang="bn-BD" baseline="0" dirty="0" smtClean="0"/>
              <a:t> , গ) 15a</a:t>
            </a:r>
            <a:r>
              <a:rPr lang="bn-BD" baseline="30000" dirty="0" smtClean="0"/>
              <a:t>4</a:t>
            </a:r>
            <a:r>
              <a:rPr lang="bn-BD" baseline="0" dirty="0" smtClean="0"/>
              <a:t>b</a:t>
            </a:r>
            <a:r>
              <a:rPr lang="bn-BD" baseline="30000" dirty="0" smtClean="0"/>
              <a:t>6</a:t>
            </a:r>
            <a:r>
              <a:rPr lang="bn-BD" baseline="0" dirty="0" smtClean="0"/>
              <a:t>xy</a:t>
            </a:r>
            <a:r>
              <a:rPr lang="bn-BD" baseline="30000" dirty="0" smtClean="0"/>
              <a:t>5</a:t>
            </a:r>
            <a:r>
              <a:rPr lang="bn-BD" baseline="0" dirty="0" smtClean="0"/>
              <a:t>-10a</a:t>
            </a:r>
            <a:r>
              <a:rPr lang="bn-BD" baseline="30000" dirty="0" smtClean="0"/>
              <a:t>6</a:t>
            </a:r>
            <a:r>
              <a:rPr lang="bn-BD" baseline="0" dirty="0" smtClean="0"/>
              <a:t>b</a:t>
            </a:r>
            <a:r>
              <a:rPr lang="bn-BD" baseline="30000" dirty="0" smtClean="0"/>
              <a:t>2</a:t>
            </a:r>
            <a:r>
              <a:rPr lang="bn-BD" baseline="0" dirty="0" smtClean="0"/>
              <a:t>x</a:t>
            </a:r>
            <a:r>
              <a:rPr lang="bn-BD" baseline="30000" dirty="0" smtClean="0"/>
              <a:t>4</a:t>
            </a:r>
            <a:r>
              <a:rPr lang="bn-BD" baseline="0" dirty="0" smtClean="0"/>
              <a:t>y</a:t>
            </a:r>
            <a:r>
              <a:rPr lang="bn-BD" baseline="30000" dirty="0" smtClean="0"/>
              <a:t>4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সংশোধন করতে পারবেন।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‘?’ চিহ্নিত</a:t>
            </a:r>
            <a:r>
              <a:rPr lang="bn-BD" baseline="0" dirty="0" smtClean="0"/>
              <a:t> স্থানে গাণিতিক কোন চিহ্ন দিলে মাঝের সংখ্যাটি পাওয়া যাবে ? প্রশ্নটি শ্রেণিতে ছুঁড়েদেব ।(×চিহ্ন)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ক্ষেত্রটির</a:t>
            </a:r>
            <a:r>
              <a:rPr lang="bn-BD" baseline="0" dirty="0" smtClean="0"/>
              <a:t> ক্ষেত্রফল কত?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ক্ষেত্রটির</a:t>
            </a:r>
            <a:r>
              <a:rPr lang="bn-BD" baseline="0" dirty="0" smtClean="0"/>
              <a:t> ক্ষেত্রফল কত? </a:t>
            </a:r>
            <a:r>
              <a:rPr lang="bn-BD" dirty="0" smtClean="0"/>
              <a:t>ক্ষেত্র ৪টির</a:t>
            </a:r>
            <a:r>
              <a:rPr lang="bn-BD" baseline="0" dirty="0" smtClean="0"/>
              <a:t> ক্ষেত্রফল কত?  </a:t>
            </a:r>
            <a:r>
              <a:rPr lang="bn-BD" dirty="0" smtClean="0"/>
              <a:t>চারটি সমান আয়তক্ষেত্রের</a:t>
            </a:r>
            <a:r>
              <a:rPr lang="bn-BD" baseline="0" dirty="0" smtClean="0"/>
              <a:t> ক্ষেত্রফলের সমষ্টি গুণের সাহায্যে দু’টি ভিন্ন কৌশল ব্যবহার করে সমান দেখিয়ে গুণের সংযোগ বিধি দেখানো হয়েছে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ক)30</a:t>
            </a:r>
            <a:r>
              <a:rPr lang="bn-BD" baseline="0" dirty="0" smtClean="0"/>
              <a:t> </a:t>
            </a:r>
            <a:r>
              <a:rPr lang="bn-BD" dirty="0" smtClean="0"/>
              <a:t>axyz</a:t>
            </a:r>
            <a:r>
              <a:rPr lang="bn-BD" baseline="0" dirty="0" smtClean="0"/>
              <a:t> খ)abxy গ)15bxy.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যোগফল</a:t>
            </a:r>
            <a:r>
              <a:rPr lang="bn-BD" baseline="0" dirty="0" smtClean="0"/>
              <a:t> কত ?(8) । 8কে গুণের সাহায্যে প্রকাশ করলে কি হবে?(2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4)।</a:t>
            </a:r>
            <a:r>
              <a:rPr lang="bn-BD" baseline="0" dirty="0" smtClean="0"/>
              <a:t> </a:t>
            </a:r>
            <a:r>
              <a:rPr lang="bn-BD" dirty="0" smtClean="0"/>
              <a:t>যোগফল</a:t>
            </a:r>
            <a:r>
              <a:rPr lang="bn-BD" baseline="0" dirty="0" smtClean="0"/>
              <a:t> কত ?(-8)। 8কে গুণের সাহায্যে প্রকাশ করলে কি হবে?-(2</a:t>
            </a:r>
            <a:r>
              <a:rPr lang="en-US" sz="1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1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4)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+</a:t>
            </a:r>
            <a:r>
              <a:rPr lang="bn-BD" baseline="0" dirty="0" smtClean="0"/>
              <a:t> ও + গুণ করলে কী হবে ? (+)। - ও + গুণ করলে কী হবে ? (-)।</a:t>
            </a:r>
            <a:r>
              <a:rPr lang="bn-BD" dirty="0" smtClean="0"/>
              <a:t>+</a:t>
            </a:r>
            <a:r>
              <a:rPr lang="bn-BD" baseline="0" dirty="0" smtClean="0"/>
              <a:t> ও - গুণ করলে কী হবে ? (-)।- ও - গুণ করলে কী হবে ? (+)।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সমাধানে</a:t>
            </a:r>
            <a:r>
              <a:rPr lang="bn-BD" baseline="0" dirty="0" smtClean="0"/>
              <a:t> প্রয়োজনে সহায়তা করুণ । ক) -12axyz , খ) 6abxy ,গ) -15abxy.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প্রথমে</a:t>
            </a:r>
            <a:r>
              <a:rPr lang="bn-BD" baseline="0" dirty="0" smtClean="0"/>
              <a:t> ABCD এর ক্ষেত্রফল ,তারপর AFED ও FBCE এর ক্ষেত্রফল  নির্ণয় করে তাদের মধ্যে একটি সম্পর্ক তৈরি করতে বলুন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pattFill prst="plaid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9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5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B5F29-5D6F-43BD-986D-D5F8FFA937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 userDrawn="1"/>
        </p:nvSpPr>
        <p:spPr>
          <a:xfrm>
            <a:off x="76200" y="88900"/>
            <a:ext cx="8978900" cy="6680200"/>
          </a:xfrm>
          <a:prstGeom prst="plaque">
            <a:avLst>
              <a:gd name="adj" fmla="val 4075"/>
            </a:avLst>
          </a:prstGeom>
          <a:solidFill>
            <a:schemeClr val="bg1"/>
          </a:solidFill>
          <a:ln w="114300">
            <a:solidFill>
              <a:schemeClr val="tx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1.xml"/><Relationship Id="rId26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Data" Target="../diagrams/data13.xml"/><Relationship Id="rId34" Type="http://schemas.microsoft.com/office/2007/relationships/diagramDrawing" Target="../diagrams/drawing13.xml"/><Relationship Id="rId7" Type="http://schemas.microsoft.com/office/2007/relationships/diagramDrawing" Target="../diagrams/drawing10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20.xml"/><Relationship Id="rId25" Type="http://schemas.microsoft.com/office/2007/relationships/diagramDrawing" Target="../diagrams/drawing12.xml"/><Relationship Id="rId33" Type="http://schemas.openxmlformats.org/officeDocument/2006/relationships/diagramColors" Target="../diagrams/colors13.xml"/><Relationship Id="rId38" Type="http://schemas.openxmlformats.org/officeDocument/2006/relationships/diagramColors" Target="../diagrams/colors13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1.xml"/><Relationship Id="rId29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0.xml"/><Relationship Id="rId24" Type="http://schemas.openxmlformats.org/officeDocument/2006/relationships/diagramColors" Target="../diagrams/colors12.xml"/><Relationship Id="rId32" Type="http://schemas.openxmlformats.org/officeDocument/2006/relationships/diagramQuickStyle" Target="../diagrams/quickStyle13.xml"/><Relationship Id="rId37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0.xml"/><Relationship Id="rId15" Type="http://schemas.openxmlformats.org/officeDocument/2006/relationships/diagramColors" Target="../diagrams/colors11.xml"/><Relationship Id="rId23" Type="http://schemas.openxmlformats.org/officeDocument/2006/relationships/diagramQuickStyle" Target="../diagrams/quickStyle12.xml"/><Relationship Id="rId28" Type="http://schemas.openxmlformats.org/officeDocument/2006/relationships/diagramQuickStyle" Target="../diagrams/quickStyle12.xml"/><Relationship Id="rId36" Type="http://schemas.openxmlformats.org/officeDocument/2006/relationships/diagramLayout" Target="../diagrams/layout13.xml"/><Relationship Id="rId10" Type="http://schemas.openxmlformats.org/officeDocument/2006/relationships/diagramQuickStyle" Target="../diagrams/quickStyle10.xml"/><Relationship Id="rId19" Type="http://schemas.openxmlformats.org/officeDocument/2006/relationships/diagramQuickStyle" Target="../diagrams/quickStyle11.xml"/><Relationship Id="rId31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diagramLayout" Target="../diagrams/layout12.xml"/><Relationship Id="rId27" Type="http://schemas.openxmlformats.org/officeDocument/2006/relationships/diagramLayout" Target="../diagrams/layout12.xml"/><Relationship Id="rId30" Type="http://schemas.openxmlformats.org/officeDocument/2006/relationships/diagramData" Target="../diagrams/data15.xml"/><Relationship Id="rId35" Type="http://schemas.openxmlformats.org/officeDocument/2006/relationships/diagramData" Target="../diagrams/data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openxmlformats.org/officeDocument/2006/relationships/image" Target="../media/image210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openxmlformats.org/officeDocument/2006/relationships/image" Target="../media/image270.png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21.xml"/><Relationship Id="rId10" Type="http://schemas.openxmlformats.org/officeDocument/2006/relationships/image" Target="../media/image172.png"/><Relationship Id="rId4" Type="http://schemas.openxmlformats.org/officeDocument/2006/relationships/image" Target="../media/image20.png"/><Relationship Id="rId9" Type="http://schemas.microsoft.com/office/2007/relationships/diagramDrawing" Target="../diagrams/drawin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243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bn-BD" sz="2800" smtClean="0">
                <a:latin typeface="Times New Roman" panose="02020603050405020304" pitchFamily="18" charset="0"/>
              </a:rPr>
              <a:t>f5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smtClean="0">
                <a:latin typeface="Times New Roman" panose="02020603050405020304" pitchFamily="18" charset="0"/>
              </a:rPr>
              <a:t>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শ্রেণিতে উপস্থাপনের আগে তৈরি করে নিতে সবিনয় অনুরোধ করা হলো  । </a:t>
            </a:r>
            <a:r>
              <a:rPr lang="bn-BD" sz="2800" smtClean="0"/>
              <a:t> 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7539245"/>
              </p:ext>
            </p:extLst>
          </p:nvPr>
        </p:nvGraphicFramePr>
        <p:xfrm>
          <a:off x="0" y="956326"/>
          <a:ext cx="5883007" cy="86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5759329"/>
              </p:ext>
            </p:extLst>
          </p:nvPr>
        </p:nvGraphicFramePr>
        <p:xfrm>
          <a:off x="5728772" y="923275"/>
          <a:ext cx="1355074" cy="86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4049256"/>
              </p:ext>
            </p:extLst>
          </p:nvPr>
        </p:nvGraphicFramePr>
        <p:xfrm>
          <a:off x="7138930" y="947451"/>
          <a:ext cx="1784732" cy="89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151" y="1817783"/>
            <a:ext cx="665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বীজগাণিতীয়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জন্য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9103" y="1817782"/>
            <a:ext cx="231354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b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17346206"/>
              </p:ext>
            </p:extLst>
          </p:nvPr>
        </p:nvGraphicFramePr>
        <p:xfrm>
          <a:off x="220338" y="2807159"/>
          <a:ext cx="7138930" cy="110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5955421"/>
              </p:ext>
            </p:extLst>
          </p:nvPr>
        </p:nvGraphicFramePr>
        <p:xfrm>
          <a:off x="7028764" y="2820318"/>
          <a:ext cx="1861848" cy="105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61505365"/>
              </p:ext>
            </p:extLst>
          </p:nvPr>
        </p:nvGraphicFramePr>
        <p:xfrm>
          <a:off x="6367749" y="4010139"/>
          <a:ext cx="2489812" cy="89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185" y="5629619"/>
            <a:ext cx="29965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r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(-a)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b =-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774" y="5629619"/>
            <a:ext cx="29965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r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(-b)=-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4362" y="5629619"/>
            <a:ext cx="287540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(-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(-b)=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371" y="4979624"/>
            <a:ext cx="2743199" cy="4810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সাধারণভাবে-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10" y="124862"/>
            <a:ext cx="4781320" cy="75648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4378"/>
              </a:avLst>
            </a:prstTxWarp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P spid="4" grpId="0" build="p"/>
      <p:bldP spid="7" grpId="0" build="p" animBg="1"/>
      <p:bldGraphic spid="10" grpId="0">
        <p:bldSub>
          <a:bldDgm bld="one"/>
        </p:bldSub>
      </p:bldGraphic>
      <p:bldGraphic spid="11" grpId="0">
        <p:bldSub>
          <a:bldDgm bld="one"/>
        </p:bldSub>
      </p:bldGraphic>
      <p:bldGraphic spid="12" grpId="0">
        <p:bldSub>
          <a:bldDgm bld="one"/>
        </p:bldSub>
      </p:bldGraphic>
      <p:bldP spid="13" grpId="0" build="p" animBg="1"/>
      <p:bldP spid="14" grpId="0" build="p" animBg="1"/>
      <p:bldP spid="15" grpId="0" build="p" animBg="1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28504631"/>
                  </p:ext>
                </p:extLst>
              </p:nvPr>
            </p:nvGraphicFramePr>
            <p:xfrm>
              <a:off x="561859" y="1200838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28504631"/>
                  </p:ext>
                </p:extLst>
              </p:nvPr>
            </p:nvGraphicFramePr>
            <p:xfrm>
              <a:off x="561859" y="1200838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666926293"/>
                  </p:ext>
                </p:extLst>
              </p:nvPr>
            </p:nvGraphicFramePr>
            <p:xfrm>
              <a:off x="561859" y="2544895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666926293"/>
                  </p:ext>
                </p:extLst>
              </p:nvPr>
            </p:nvGraphicFramePr>
            <p:xfrm>
              <a:off x="561859" y="2544895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54637720"/>
                  </p:ext>
                </p:extLst>
              </p:nvPr>
            </p:nvGraphicFramePr>
            <p:xfrm>
              <a:off x="561862" y="3910986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54637720"/>
                  </p:ext>
                </p:extLst>
              </p:nvPr>
            </p:nvGraphicFramePr>
            <p:xfrm>
              <a:off x="561862" y="3910986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791847615"/>
                  </p:ext>
                </p:extLst>
              </p:nvPr>
            </p:nvGraphicFramePr>
            <p:xfrm>
              <a:off x="583892" y="5188943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0" r:lo="rId31" r:qs="rId32" r:cs="rId33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791847615"/>
                  </p:ext>
                </p:extLst>
              </p:nvPr>
            </p:nvGraphicFramePr>
            <p:xfrm>
              <a:off x="583892" y="5188943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5" r:lo="rId36" r:qs="rId37" r:cs="rId38"/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17794" y="198304"/>
            <a:ext cx="4781320" cy="870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5300"/>
              </a:avLst>
            </a:prstTxWarp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b="1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b="1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b="1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9563" y="179273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2az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8715" y="337149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-6ab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8715" y="495025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274320"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-5abx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50"/>
            </a:gs>
            <a:gs pos="57000">
              <a:srgbClr val="8F0000"/>
            </a:gs>
            <a:gs pos="44000">
              <a:srgbClr val="C0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64273885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64273885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480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blipFill rotWithShape="0">
                <a:blip r:embed="rId11"/>
                <a:stretch>
                  <a:fillRect l="-310" t="-11111" r="-108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4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60243850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60243850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blipFill rotWithShape="0">
                <a:blip r:embed="rId11"/>
                <a:stretch>
                  <a:fillRect l="-310" t="-11111" r="-108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684317" y="2493129"/>
                <a:ext cx="7798670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 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7" y="2493129"/>
                <a:ext cx="7798670" cy="998854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84316" y="3545422"/>
                <a:ext cx="7798671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6" y="3545422"/>
                <a:ext cx="7798671" cy="998854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84315" y="4597715"/>
                <a:ext cx="7875791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274320" rtlCol="0" anchor="ctr"/>
              <a:lstStyle/>
              <a:p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-5bx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5" y="4597715"/>
                <a:ext cx="7875791" cy="998854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9" y="781058"/>
            <a:ext cx="487679" cy="75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87" y="770040"/>
            <a:ext cx="487679" cy="75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74" y="781057"/>
            <a:ext cx="487679" cy="750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591" y="1498297"/>
            <a:ext cx="5907015" cy="159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7966" y="1850836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816" y="2999109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9792" y="2999109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538" y="1870750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579" y="2072939"/>
            <a:ext cx="848139" cy="54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864" y="2029226"/>
            <a:ext cx="848139" cy="54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2881" y="1100922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2881" y="2874638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5038" y="2874638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5038" y="1134849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1346" y="986200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0072" y="3010126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21289872"/>
              </p:ext>
            </p:extLst>
          </p:nvPr>
        </p:nvGraphicFramePr>
        <p:xfrm>
          <a:off x="817290" y="3656457"/>
          <a:ext cx="7676714" cy="212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303" y="5883007"/>
                <a:ext cx="8736377" cy="59964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:r>
                  <a:rPr lang="en-US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m(a+b+c+…)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𝑚𝑏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𝑚𝑐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14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5883007"/>
                <a:ext cx="8736377" cy="599643"/>
              </a:xfrm>
              <a:prstGeom prst="rect">
                <a:avLst/>
              </a:prstGeom>
              <a:blipFill rotWithShape="0">
                <a:blip r:embed="rId10"/>
                <a:stretch>
                  <a:fillRect l="-349" t="-13265" r="-907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225"/>
              </a:avLst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বন্টন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Graphic spid="20" grpId="0" uiExpand="1">
        <p:bldSub>
          <a:bldDgm bld="lvlOne"/>
        </p:bldSub>
      </p:bldGraphic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87287" y="2374763"/>
                <a:ext cx="8541241" cy="116329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  </a:t>
                </a:r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7" y="2374763"/>
                <a:ext cx="8541241" cy="1163298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95135" y="3659610"/>
                <a:ext cx="8541241" cy="121921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abx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(-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5" y="3659610"/>
                <a:ext cx="8541241" cy="1219218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5135" y="5000377"/>
                <a:ext cx="8541241" cy="142482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274320" rtlCol="0" anchor="ctr"/>
              <a:lstStyle/>
              <a:p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(-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b)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-5bx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5" y="5000377"/>
                <a:ext cx="8541241" cy="1424829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86278" y="513495"/>
            <a:ext cx="334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72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92" y="465047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7670" y="2699134"/>
            <a:ext cx="657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670" y="3602517"/>
            <a:ext cx="657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7669" y="4421443"/>
            <a:ext cx="657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670" y="5196299"/>
            <a:ext cx="657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85" y="218563"/>
            <a:ext cx="5015315" cy="1268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016" y="2495188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1139" y="3712420"/>
                <a:ext cx="29029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ক) 2ab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3xy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39" y="3712420"/>
                <a:ext cx="290291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723" t="-27358" r="-6092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11139" y="4455898"/>
                <a:ext cx="3507370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, -3xy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39" y="4455898"/>
                <a:ext cx="3507370" cy="652679"/>
              </a:xfrm>
              <a:prstGeom prst="rect">
                <a:avLst/>
              </a:prstGeom>
              <a:blipFill rotWithShape="0">
                <a:blip r:embed="rId5"/>
                <a:stretch>
                  <a:fillRect l="-5556" t="-26168" b="-43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99274" y="5348466"/>
                <a:ext cx="33790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+ax , 3xy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74" y="5348466"/>
                <a:ext cx="3379067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957" t="-26415" r="-5054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1886" y="959432"/>
            <a:ext cx="5717549" cy="137386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0" y="3041752"/>
            <a:ext cx="883387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758" y="365126"/>
            <a:ext cx="7878913" cy="1838247"/>
          </a:xfrm>
          <a:prstGeom prst="rect">
            <a:avLst/>
          </a:prstGeo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03" y="2203373"/>
            <a:ext cx="4382018" cy="438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48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88" y="298432"/>
            <a:ext cx="8577494" cy="619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9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06" y="410108"/>
            <a:ext cx="8482987" cy="608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18189741"/>
                  </p:ext>
                </p:extLst>
              </p:nvPr>
            </p:nvGraphicFramePr>
            <p:xfrm>
              <a:off x="352539" y="413132"/>
              <a:ext cx="8460954" cy="60813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18189741"/>
                  </p:ext>
                </p:extLst>
              </p:nvPr>
            </p:nvGraphicFramePr>
            <p:xfrm>
              <a:off x="352539" y="413132"/>
              <a:ext cx="8460954" cy="60813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76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080" y="2443874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702" y="3183874"/>
            <a:ext cx="7469437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বীজগাণিতীয় রাশির গুণের বিধিগুলো ব্যবহার 	করে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7293" y="2892742"/>
            <a:ext cx="105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318622">
            <a:off x="7628069" y="1405880"/>
            <a:ext cx="82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83" y="607238"/>
            <a:ext cx="685489" cy="677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6" y="591097"/>
            <a:ext cx="655556" cy="683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2" y="607238"/>
            <a:ext cx="479758" cy="521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51" y="587091"/>
            <a:ext cx="602637" cy="4825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67" y="523627"/>
            <a:ext cx="688887" cy="7511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9" y="573285"/>
            <a:ext cx="651656" cy="683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84" y="747424"/>
            <a:ext cx="859579" cy="11664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9" y="1052659"/>
            <a:ext cx="1263835" cy="1897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95" y="591096"/>
            <a:ext cx="458069" cy="4542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82811" y="2929284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019483">
            <a:off x="7509778" y="1278100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4536" y="2965826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019483">
            <a:off x="7468787" y="1294930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8681" y="3031581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019483">
            <a:off x="7564330" y="1333908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23259" y="4885497"/>
            <a:ext cx="1258068" cy="1123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2327"/>
                </a:moveTo>
                <a:lnTo>
                  <a:pt x="1258068" y="112327"/>
                </a:lnTo>
                <a:lnTo>
                  <a:pt x="1258068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336636" y="6111324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023259" y="4997825"/>
            <a:ext cx="2516136" cy="1159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36412" y="0"/>
                </a:lnTo>
                <a:lnTo>
                  <a:pt x="2336412" y="1159219"/>
                </a:lnTo>
                <a:lnTo>
                  <a:pt x="2516136" y="1159219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336636" y="5338511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023259" y="4997825"/>
            <a:ext cx="2516136" cy="386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36412" y="0"/>
                </a:lnTo>
                <a:lnTo>
                  <a:pt x="2336412" y="386406"/>
                </a:lnTo>
                <a:lnTo>
                  <a:pt x="2516136" y="38640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6336636" y="4565698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2023259" y="4611418"/>
            <a:ext cx="2516136" cy="386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86406"/>
                </a:moveTo>
                <a:lnTo>
                  <a:pt x="2336412" y="386406"/>
                </a:lnTo>
                <a:lnTo>
                  <a:pt x="2336412" y="0"/>
                </a:lnTo>
                <a:lnTo>
                  <a:pt x="2516136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 39"/>
          <p:cNvSpPr/>
          <p:nvPr/>
        </p:nvSpPr>
        <p:spPr>
          <a:xfrm>
            <a:off x="6336636" y="3792885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40"/>
          <p:cNvSpPr/>
          <p:nvPr/>
        </p:nvSpPr>
        <p:spPr>
          <a:xfrm>
            <a:off x="2023259" y="3838605"/>
            <a:ext cx="2516136" cy="1159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59219"/>
                </a:moveTo>
                <a:lnTo>
                  <a:pt x="2336412" y="1159219"/>
                </a:lnTo>
                <a:lnTo>
                  <a:pt x="2336412" y="0"/>
                </a:lnTo>
                <a:lnTo>
                  <a:pt x="2516136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41"/>
          <p:cNvSpPr/>
          <p:nvPr/>
        </p:nvSpPr>
        <p:spPr>
          <a:xfrm>
            <a:off x="226019" y="4723745"/>
            <a:ext cx="1797240" cy="548158"/>
          </a:xfrm>
          <a:custGeom>
            <a:avLst/>
            <a:gdLst>
              <a:gd name="connsiteX0" fmla="*/ 0 w 1797240"/>
              <a:gd name="connsiteY0" fmla="*/ 0 h 548158"/>
              <a:gd name="connsiteX1" fmla="*/ 1797240 w 1797240"/>
              <a:gd name="connsiteY1" fmla="*/ 0 h 548158"/>
              <a:gd name="connsiteX2" fmla="*/ 1797240 w 1797240"/>
              <a:gd name="connsiteY2" fmla="*/ 548158 h 548158"/>
              <a:gd name="connsiteX3" fmla="*/ 0 w 1797240"/>
              <a:gd name="connsiteY3" fmla="*/ 548158 h 548158"/>
              <a:gd name="connsiteX4" fmla="*/ 0 w 1797240"/>
              <a:gd name="connsiteY4" fmla="*/ 0 h 5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40" h="548158">
                <a:moveTo>
                  <a:pt x="0" y="0"/>
                </a:moveTo>
                <a:lnTo>
                  <a:pt x="1797240" y="0"/>
                </a:lnTo>
                <a:lnTo>
                  <a:pt x="1797240" y="548158"/>
                </a:lnTo>
                <a:lnTo>
                  <a:pt x="0" y="54815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cap="none" spc="0" dirty="0" smtClean="0">
                <a:ln w="10160"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4000" b="1" kern="1200" cap="none" spc="0" dirty="0">
              <a:ln w="10160"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reeform 42"/>
              <p:cNvSpPr/>
              <p:nvPr/>
            </p:nvSpPr>
            <p:spPr>
              <a:xfrm>
                <a:off x="4539395" y="356452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Freeform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356452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 t="-43158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6696084" y="3564525"/>
            <a:ext cx="1136908" cy="548158"/>
          </a:xfrm>
          <a:custGeom>
            <a:avLst/>
            <a:gdLst>
              <a:gd name="connsiteX0" fmla="*/ 0 w 1797240"/>
              <a:gd name="connsiteY0" fmla="*/ 0 h 548158"/>
              <a:gd name="connsiteX1" fmla="*/ 1797240 w 1797240"/>
              <a:gd name="connsiteY1" fmla="*/ 0 h 548158"/>
              <a:gd name="connsiteX2" fmla="*/ 1797240 w 1797240"/>
              <a:gd name="connsiteY2" fmla="*/ 548158 h 548158"/>
              <a:gd name="connsiteX3" fmla="*/ 0 w 1797240"/>
              <a:gd name="connsiteY3" fmla="*/ 548158 h 548158"/>
              <a:gd name="connsiteX4" fmla="*/ 0 w 1797240"/>
              <a:gd name="connsiteY4" fmla="*/ 0 h 5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40" h="548158">
                <a:moveTo>
                  <a:pt x="0" y="0"/>
                </a:moveTo>
                <a:lnTo>
                  <a:pt x="1797240" y="0"/>
                </a:lnTo>
                <a:lnTo>
                  <a:pt x="1797240" y="548158"/>
                </a:lnTo>
                <a:lnTo>
                  <a:pt x="0" y="548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cap="none" spc="0" dirty="0" smtClean="0">
                <a:ln w="10160"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4000" b="1" kern="1200" cap="none" spc="0" dirty="0">
              <a:ln w="10160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reeform 44"/>
              <p:cNvSpPr/>
              <p:nvPr/>
            </p:nvSpPr>
            <p:spPr>
              <a:xfrm>
                <a:off x="4539395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Freeform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t="-43158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reeform 45"/>
              <p:cNvSpPr/>
              <p:nvPr/>
            </p:nvSpPr>
            <p:spPr>
              <a:xfrm>
                <a:off x="6696084" y="4337339"/>
                <a:ext cx="1136908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0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Freeform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4337339"/>
                <a:ext cx="1136908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l="-5236" t="-42105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reeform 46"/>
              <p:cNvSpPr/>
              <p:nvPr/>
            </p:nvSpPr>
            <p:spPr>
              <a:xfrm>
                <a:off x="4539395" y="5110152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Freeform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5110152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 t="-44211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reeform 47"/>
              <p:cNvSpPr/>
              <p:nvPr/>
            </p:nvSpPr>
            <p:spPr>
              <a:xfrm>
                <a:off x="6696084" y="5110152"/>
                <a:ext cx="1229774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=a</a:t>
                </a:r>
                <a14:m>
                  <m:oMath xmlns:m="http://schemas.openxmlformats.org/officeDocument/2006/math"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Freeform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5110152"/>
                <a:ext cx="1229774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 l="-6763" t="-43158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reeform 48"/>
              <p:cNvSpPr/>
              <p:nvPr/>
            </p:nvSpPr>
            <p:spPr>
              <a:xfrm>
                <a:off x="4539395" y="588296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Freeform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588296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 t="-44681" b="-5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reeform 49"/>
              <p:cNvSpPr/>
              <p:nvPr/>
            </p:nvSpPr>
            <p:spPr>
              <a:xfrm>
                <a:off x="6696084" y="5882965"/>
                <a:ext cx="2226259" cy="548158"/>
              </a:xfrm>
              <a:custGeom>
                <a:avLst/>
                <a:gdLst>
                  <a:gd name="connsiteX0" fmla="*/ 0 w 2226259"/>
                  <a:gd name="connsiteY0" fmla="*/ 0 h 548158"/>
                  <a:gd name="connsiteX1" fmla="*/ 2226259 w 2226259"/>
                  <a:gd name="connsiteY1" fmla="*/ 0 h 548158"/>
                  <a:gd name="connsiteX2" fmla="*/ 2226259 w 2226259"/>
                  <a:gd name="connsiteY2" fmla="*/ 548158 h 548158"/>
                  <a:gd name="connsiteX3" fmla="*/ 0 w 2226259"/>
                  <a:gd name="connsiteY3" fmla="*/ 548158 h 548158"/>
                  <a:gd name="connsiteX4" fmla="*/ 0 w 2226259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259" h="548158">
                    <a:moveTo>
                      <a:pt x="0" y="0"/>
                    </a:moveTo>
                    <a:lnTo>
                      <a:pt x="2226259" y="0"/>
                    </a:lnTo>
                    <a:lnTo>
                      <a:pt x="2226259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=b</a:t>
                </a:r>
                <a14:m>
                  <m:oMath xmlns:m="http://schemas.openxmlformats.org/officeDocument/2006/math"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Freeform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5882965"/>
                <a:ext cx="2226259" cy="548158"/>
              </a:xfrm>
              <a:custGeom>
                <a:avLst/>
                <a:gdLst>
                  <a:gd name="connsiteX0" fmla="*/ 0 w 2226259"/>
                  <a:gd name="connsiteY0" fmla="*/ 0 h 548158"/>
                  <a:gd name="connsiteX1" fmla="*/ 2226259 w 2226259"/>
                  <a:gd name="connsiteY1" fmla="*/ 0 h 548158"/>
                  <a:gd name="connsiteX2" fmla="*/ 2226259 w 2226259"/>
                  <a:gd name="connsiteY2" fmla="*/ 548158 h 548158"/>
                  <a:gd name="connsiteX3" fmla="*/ 0 w 2226259"/>
                  <a:gd name="connsiteY3" fmla="*/ 548158 h 548158"/>
                  <a:gd name="connsiteX4" fmla="*/ 0 w 2226259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259" h="548158">
                    <a:moveTo>
                      <a:pt x="0" y="0"/>
                    </a:moveTo>
                    <a:lnTo>
                      <a:pt x="2226259" y="0"/>
                    </a:lnTo>
                    <a:lnTo>
                      <a:pt x="2226259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 l="-9730" t="-43617" b="-5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Freeform 50"/>
              <p:cNvSpPr/>
              <p:nvPr/>
            </p:nvSpPr>
            <p:spPr>
              <a:xfrm>
                <a:off x="2382707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kern="1200" cap="none" spc="0" dirty="0" smtClean="0">
                    <a:ln w="10160"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b="1" kern="1200" cap="none" spc="0" dirty="0" smtClean="0">
                    <a:ln w="10160"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:endParaRPr lang="en-US" sz="4000" b="1" kern="1200" cap="none" spc="0" dirty="0">
                  <a:ln w="10160"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Freeform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07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 l="-13000" t="-37895" r="-20667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7794088" y="3564525"/>
            <a:ext cx="1056023" cy="1438393"/>
            <a:chOff x="7871207" y="3344187"/>
            <a:chExt cx="1056023" cy="1438393"/>
          </a:xfrm>
        </p:grpSpPr>
        <p:sp>
          <p:nvSpPr>
            <p:cNvPr id="52" name="Right Brace 51"/>
            <p:cNvSpPr/>
            <p:nvPr/>
          </p:nvSpPr>
          <p:spPr>
            <a:xfrm>
              <a:off x="7871207" y="3344187"/>
              <a:ext cx="266582" cy="1320972"/>
            </a:xfrm>
            <a:prstGeom prst="rightBrace">
              <a:avLst>
                <a:gd name="adj1" fmla="val 8333"/>
                <a:gd name="adj2" fmla="val 174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22420" y="3582251"/>
              <a:ext cx="90481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গুণের বিনিময় বিধি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4016" y="1383975"/>
            <a:ext cx="6934182" cy="160134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97285" y="13057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বিনিময়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00322"/>
              </p:ext>
            </p:extLst>
          </p:nvPr>
        </p:nvGraphicFramePr>
        <p:xfrm>
          <a:off x="755395" y="423569"/>
          <a:ext cx="8163499" cy="244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484119"/>
              </p:ext>
            </p:extLst>
          </p:nvPr>
        </p:nvGraphicFramePr>
        <p:xfrm>
          <a:off x="780553" y="3232599"/>
          <a:ext cx="4092191" cy="251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5460" y="1275656"/>
            <a:ext cx="1924335" cy="1704453"/>
            <a:chOff x="136477" y="1473960"/>
            <a:chExt cx="1924335" cy="1704453"/>
          </a:xfrm>
        </p:grpSpPr>
        <p:sp>
          <p:nvSpPr>
            <p:cNvPr id="6" name="TextBox 5"/>
            <p:cNvSpPr txBox="1"/>
            <p:nvPr/>
          </p:nvSpPr>
          <p:spPr>
            <a:xfrm>
              <a:off x="1405719" y="2347416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477" y="1473960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2701" y="3223366"/>
            <a:ext cx="1766522" cy="3019368"/>
            <a:chOff x="263718" y="3880379"/>
            <a:chExt cx="1766522" cy="3019368"/>
          </a:xfrm>
        </p:grpSpPr>
        <p:sp>
          <p:nvSpPr>
            <p:cNvPr id="12" name="TextBox 11"/>
            <p:cNvSpPr txBox="1"/>
            <p:nvPr/>
          </p:nvSpPr>
          <p:spPr>
            <a:xfrm>
              <a:off x="263718" y="3880379"/>
              <a:ext cx="6550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5147" y="6068750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Up Arrow Callout 18"/>
          <p:cNvSpPr/>
          <p:nvPr/>
        </p:nvSpPr>
        <p:spPr>
          <a:xfrm>
            <a:off x="3155263" y="2250404"/>
            <a:ext cx="3889613" cy="9007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92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(23)4=24 </a:t>
            </a:r>
            <a:endParaRPr lang="en-US" sz="480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077732" y="3379056"/>
            <a:ext cx="3834199" cy="895490"/>
          </a:xfrm>
          <a:prstGeom prst="wedgeRoundRectCallout">
            <a:avLst>
              <a:gd name="adj1" fmla="val -59684"/>
              <a:gd name="adj2" fmla="val -234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2(34)=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 </a:t>
            </a:r>
            <a:endParaRPr lang="en-US" sz="480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4803354" y="4698147"/>
            <a:ext cx="4200224" cy="60096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(23)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4=2(34)  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47" y="209081"/>
            <a:ext cx="4847420" cy="79321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0247" y="6060556"/>
                <a:ext cx="8233247" cy="50762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:r>
                  <a:rPr lang="en-US" sz="4800" dirty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48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b="0" i="0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sz="4800" b="0" i="1" dirty="0" smtClean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</m:oMath>
                </a14:m>
                <a:r>
                  <a:rPr lang="en-US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(b</a:t>
                </a:r>
                <a:r>
                  <a:rPr lang="en-US" sz="48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800" dirty="0" smtClean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c)</a:t>
                </a:r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47" y="6060556"/>
                <a:ext cx="8233247" cy="507624"/>
              </a:xfrm>
              <a:prstGeom prst="rect">
                <a:avLst/>
              </a:prstGeom>
              <a:blipFill rotWithShape="0">
                <a:blip r:embed="rId14"/>
                <a:stretch>
                  <a:fillRect l="-296" t="-15663" r="-962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91570" y="3212349"/>
            <a:ext cx="1929596" cy="2395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60920" y="3212349"/>
            <a:ext cx="1943282" cy="239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548638">
            <a:off x="962747" y="3915864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34</a:t>
            </a:r>
            <a:endParaRPr lang="en-US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7548638">
            <a:off x="3165112" y="3978701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34</a:t>
            </a:r>
            <a:endParaRPr lang="en-US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4" grpId="0">
        <p:bldSub>
          <a:bldDgm bld="one"/>
        </p:bldSub>
      </p:bldGraphic>
      <p:bldP spid="19" grpId="0" animBg="1"/>
      <p:bldP spid="20" grpId="0" animBg="1"/>
      <p:bldP spid="21" grpId="0" animBg="1"/>
      <p:bldP spid="22" grpId="0" build="p"/>
      <p:bldP spid="3" grpId="0" animBg="1"/>
      <p:bldP spid="23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0751" y="2030421"/>
            <a:ext cx="5606314" cy="72711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pPr algn="ctr"/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 </a:t>
            </a:r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5xy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6az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0751" y="3082714"/>
            <a:ext cx="5606314" cy="72711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0751" y="4135007"/>
            <a:ext cx="5606314" cy="72711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274320" rtlCol="0" anchor="ctr"/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5bx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uiExpand="1" build="p" animBg="1"/>
      <p:bldP spid="10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831</Words>
  <Application>Microsoft Office PowerPoint</Application>
  <PresentationFormat>On-screen Show (4:3)</PresentationFormat>
  <Paragraphs>184</Paragraphs>
  <Slides>21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197</cp:revision>
  <dcterms:created xsi:type="dcterms:W3CDTF">2014-10-07T06:04:38Z</dcterms:created>
  <dcterms:modified xsi:type="dcterms:W3CDTF">2016-08-07T04:13:44Z</dcterms:modified>
</cp:coreProperties>
</file>